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31"/>
  </p:notesMasterIdLst>
  <p:sldIdLst>
    <p:sldId id="525" r:id="rId5"/>
    <p:sldId id="812" r:id="rId6"/>
    <p:sldId id="813" r:id="rId7"/>
    <p:sldId id="814" r:id="rId8"/>
    <p:sldId id="815" r:id="rId9"/>
    <p:sldId id="816" r:id="rId10"/>
    <p:sldId id="817" r:id="rId11"/>
    <p:sldId id="818" r:id="rId12"/>
    <p:sldId id="543" r:id="rId13"/>
    <p:sldId id="819" r:id="rId14"/>
    <p:sldId id="820" r:id="rId15"/>
    <p:sldId id="821" r:id="rId16"/>
    <p:sldId id="822" r:id="rId17"/>
    <p:sldId id="488" r:id="rId18"/>
    <p:sldId id="825" r:id="rId19"/>
    <p:sldId id="544" r:id="rId20"/>
    <p:sldId id="824" r:id="rId21"/>
    <p:sldId id="826" r:id="rId22"/>
    <p:sldId id="827" r:id="rId23"/>
    <p:sldId id="908" r:id="rId24"/>
    <p:sldId id="939" r:id="rId25"/>
    <p:sldId id="545" r:id="rId26"/>
    <p:sldId id="828" r:id="rId27"/>
    <p:sldId id="831" r:id="rId28"/>
    <p:sldId id="832" r:id="rId29"/>
    <p:sldId id="833" r:id="rId30"/>
    <p:sldId id="834" r:id="rId31"/>
    <p:sldId id="835" r:id="rId32"/>
    <p:sldId id="836" r:id="rId33"/>
    <p:sldId id="837" r:id="rId34"/>
    <p:sldId id="838" r:id="rId35"/>
    <p:sldId id="839" r:id="rId36"/>
    <p:sldId id="840" r:id="rId37"/>
    <p:sldId id="546" r:id="rId38"/>
    <p:sldId id="905" r:id="rId39"/>
    <p:sldId id="903" r:id="rId40"/>
    <p:sldId id="841" r:id="rId41"/>
    <p:sldId id="842" r:id="rId42"/>
    <p:sldId id="843" r:id="rId43"/>
    <p:sldId id="547" r:id="rId44"/>
    <p:sldId id="940" r:id="rId45"/>
    <p:sldId id="845" r:id="rId46"/>
    <p:sldId id="846" r:id="rId47"/>
    <p:sldId id="909" r:id="rId48"/>
    <p:sldId id="848" r:id="rId49"/>
    <p:sldId id="933" r:id="rId50"/>
    <p:sldId id="548" r:id="rId51"/>
    <p:sldId id="849" r:id="rId52"/>
    <p:sldId id="941" r:id="rId53"/>
    <p:sldId id="918" r:id="rId54"/>
    <p:sldId id="851" r:id="rId55"/>
    <p:sldId id="943" r:id="rId56"/>
    <p:sldId id="919" r:id="rId57"/>
    <p:sldId id="854" r:id="rId58"/>
    <p:sldId id="856" r:id="rId59"/>
    <p:sldId id="855" r:id="rId60"/>
    <p:sldId id="857" r:id="rId61"/>
    <p:sldId id="858" r:id="rId62"/>
    <p:sldId id="920" r:id="rId63"/>
    <p:sldId id="549" r:id="rId64"/>
    <p:sldId id="860" r:id="rId65"/>
    <p:sldId id="862" r:id="rId66"/>
    <p:sldId id="863" r:id="rId67"/>
    <p:sldId id="864" r:id="rId68"/>
    <p:sldId id="910" r:id="rId69"/>
    <p:sldId id="865" r:id="rId70"/>
    <p:sldId id="911" r:id="rId71"/>
    <p:sldId id="866" r:id="rId72"/>
    <p:sldId id="921" r:id="rId73"/>
    <p:sldId id="944" r:id="rId74"/>
    <p:sldId id="945" r:id="rId75"/>
    <p:sldId id="947" r:id="rId76"/>
    <p:sldId id="948" r:id="rId77"/>
    <p:sldId id="949" r:id="rId78"/>
    <p:sldId id="950" r:id="rId79"/>
    <p:sldId id="550" r:id="rId80"/>
    <p:sldId id="867" r:id="rId81"/>
    <p:sldId id="868" r:id="rId82"/>
    <p:sldId id="869" r:id="rId83"/>
    <p:sldId id="870" r:id="rId84"/>
    <p:sldId id="871" r:id="rId85"/>
    <p:sldId id="872" r:id="rId86"/>
    <p:sldId id="912" r:id="rId87"/>
    <p:sldId id="873" r:id="rId88"/>
    <p:sldId id="913" r:id="rId89"/>
    <p:sldId id="906" r:id="rId90"/>
    <p:sldId id="914" r:id="rId91"/>
    <p:sldId id="907" r:id="rId92"/>
    <p:sldId id="915" r:id="rId93"/>
    <p:sldId id="874" r:id="rId94"/>
    <p:sldId id="875" r:id="rId95"/>
    <p:sldId id="934" r:id="rId96"/>
    <p:sldId id="935" r:id="rId97"/>
    <p:sldId id="938" r:id="rId98"/>
    <p:sldId id="878" r:id="rId99"/>
    <p:sldId id="916" r:id="rId100"/>
    <p:sldId id="937" r:id="rId101"/>
    <p:sldId id="879" r:id="rId102"/>
    <p:sldId id="880" r:id="rId103"/>
    <p:sldId id="882" r:id="rId104"/>
    <p:sldId id="883" r:id="rId105"/>
    <p:sldId id="884" r:id="rId106"/>
    <p:sldId id="885" r:id="rId107"/>
    <p:sldId id="886" r:id="rId108"/>
    <p:sldId id="887" r:id="rId109"/>
    <p:sldId id="888" r:id="rId110"/>
    <p:sldId id="889" r:id="rId111"/>
    <p:sldId id="890" r:id="rId112"/>
    <p:sldId id="551" r:id="rId113"/>
    <p:sldId id="891" r:id="rId114"/>
    <p:sldId id="892" r:id="rId115"/>
    <p:sldId id="893" r:id="rId116"/>
    <p:sldId id="895" r:id="rId117"/>
    <p:sldId id="896" r:id="rId118"/>
    <p:sldId id="897" r:id="rId119"/>
    <p:sldId id="898" r:id="rId120"/>
    <p:sldId id="951" r:id="rId121"/>
    <p:sldId id="900" r:id="rId122"/>
    <p:sldId id="952" r:id="rId123"/>
    <p:sldId id="936" r:id="rId124"/>
    <p:sldId id="902" r:id="rId125"/>
    <p:sldId id="558" r:id="rId126"/>
    <p:sldId id="559" r:id="rId127"/>
    <p:sldId id="560" r:id="rId128"/>
    <p:sldId id="561" r:id="rId129"/>
    <p:sldId id="562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25"/>
            <p14:sldId id="812"/>
            <p14:sldId id="813"/>
            <p14:sldId id="814"/>
            <p14:sldId id="815"/>
            <p14:sldId id="816"/>
            <p14:sldId id="817"/>
            <p14:sldId id="818"/>
            <p14:sldId id="543"/>
            <p14:sldId id="819"/>
            <p14:sldId id="820"/>
            <p14:sldId id="821"/>
            <p14:sldId id="822"/>
            <p14:sldId id="488"/>
            <p14:sldId id="825"/>
            <p14:sldId id="544"/>
            <p14:sldId id="824"/>
            <p14:sldId id="826"/>
            <p14:sldId id="827"/>
            <p14:sldId id="908"/>
            <p14:sldId id="939"/>
            <p14:sldId id="545"/>
            <p14:sldId id="828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546"/>
            <p14:sldId id="905"/>
            <p14:sldId id="903"/>
            <p14:sldId id="841"/>
            <p14:sldId id="842"/>
            <p14:sldId id="843"/>
            <p14:sldId id="547"/>
            <p14:sldId id="940"/>
            <p14:sldId id="845"/>
            <p14:sldId id="846"/>
            <p14:sldId id="909"/>
            <p14:sldId id="848"/>
            <p14:sldId id="933"/>
            <p14:sldId id="548"/>
            <p14:sldId id="849"/>
            <p14:sldId id="941"/>
            <p14:sldId id="918"/>
            <p14:sldId id="851"/>
            <p14:sldId id="943"/>
            <p14:sldId id="919"/>
            <p14:sldId id="854"/>
            <p14:sldId id="856"/>
            <p14:sldId id="855"/>
            <p14:sldId id="857"/>
            <p14:sldId id="858"/>
            <p14:sldId id="920"/>
            <p14:sldId id="549"/>
            <p14:sldId id="860"/>
            <p14:sldId id="862"/>
            <p14:sldId id="863"/>
            <p14:sldId id="864"/>
            <p14:sldId id="910"/>
            <p14:sldId id="865"/>
            <p14:sldId id="911"/>
            <p14:sldId id="866"/>
            <p14:sldId id="921"/>
            <p14:sldId id="944"/>
            <p14:sldId id="945"/>
            <p14:sldId id="947"/>
            <p14:sldId id="948"/>
            <p14:sldId id="949"/>
            <p14:sldId id="950"/>
            <p14:sldId id="550"/>
            <p14:sldId id="867"/>
            <p14:sldId id="868"/>
            <p14:sldId id="869"/>
            <p14:sldId id="870"/>
            <p14:sldId id="871"/>
            <p14:sldId id="872"/>
            <p14:sldId id="912"/>
            <p14:sldId id="873"/>
            <p14:sldId id="913"/>
            <p14:sldId id="906"/>
            <p14:sldId id="914"/>
            <p14:sldId id="907"/>
            <p14:sldId id="915"/>
            <p14:sldId id="874"/>
            <p14:sldId id="875"/>
            <p14:sldId id="934"/>
            <p14:sldId id="935"/>
            <p14:sldId id="938"/>
            <p14:sldId id="878"/>
            <p14:sldId id="916"/>
            <p14:sldId id="937"/>
            <p14:sldId id="879"/>
            <p14:sldId id="880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551"/>
            <p14:sldId id="891"/>
            <p14:sldId id="892"/>
            <p14:sldId id="893"/>
            <p14:sldId id="895"/>
            <p14:sldId id="896"/>
            <p14:sldId id="897"/>
            <p14:sldId id="898"/>
            <p14:sldId id="951"/>
            <p14:sldId id="900"/>
            <p14:sldId id="952"/>
            <p14:sldId id="936"/>
            <p14:sldId id="902"/>
            <p14:sldId id="558"/>
            <p14:sldId id="559"/>
            <p14:sldId id="560"/>
            <p14:sldId id="561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92FA6577-88E1-AA2F-4FDD-9DABA9659E1B}" name="Lei San Agustin" initials="LSA" userId="S::lei@compliantlearningresources.com.au::d8299a59-9786-404a-a65b-a702bd7a1468" providerId="AD"/>
  <p188:author id="{5E8E557A-4BD0-81F2-6CF3-58FB6696EED5}" name="Jhantzhen Cornelio" initials="JC" userId="S::jan.c@trainingresourcesgroup.com.au::57c3f3bd-a599-48b9-ac26-ea90c7792ae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mina Anne Alfaro" initials="KAA" lastIdx="63" clrIdx="0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  <p:cmAuthor id="2" name="Aisha Bacaraman" initials="AB" lastIdx="41" clrIdx="1">
    <p:extLst>
      <p:ext uri="{19B8F6BF-5375-455C-9EA6-DF929625EA0E}">
        <p15:presenceInfo xmlns:p15="http://schemas.microsoft.com/office/powerpoint/2012/main" userId="0bc1f7eacd4fa7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DCF"/>
    <a:srgbClr val="3CBE99"/>
    <a:srgbClr val="42BDCA"/>
    <a:srgbClr val="1C96D3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C9ECFF-11EB-4E0C-A39D-4AC75D412CA3}" v="1" dt="2023-04-16T03:05:32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microsoft.com/office/2015/10/relationships/revisionInfo" Target="revisionInfo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139" Type="http://schemas.microsoft.com/office/2018/10/relationships/authors" Target="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iemens Uy" userId="6c2f2eb2-cf6f-47af-9f62-103f081d9190" providerId="ADAL" clId="{E399C6E1-4DF6-4A7A-ABB7-3218E87920BE}"/>
    <pc:docChg chg="undo custSel addSld delSld modSld sldOrd modSection">
      <pc:chgData name="Michael Siemens Uy" userId="6c2f2eb2-cf6f-47af-9f62-103f081d9190" providerId="ADAL" clId="{E399C6E1-4DF6-4A7A-ABB7-3218E87920BE}" dt="2022-05-13T05:48:14.357" v="331" actId="478"/>
      <pc:docMkLst>
        <pc:docMk/>
      </pc:docMkLst>
      <pc:sldChg chg="ord">
        <pc:chgData name="Michael Siemens Uy" userId="6c2f2eb2-cf6f-47af-9f62-103f081d9190" providerId="ADAL" clId="{E399C6E1-4DF6-4A7A-ABB7-3218E87920BE}" dt="2022-05-13T03:09:06.467" v="0" actId="20578"/>
        <pc:sldMkLst>
          <pc:docMk/>
          <pc:sldMk cId="105284786" sldId="846"/>
        </pc:sldMkLst>
      </pc:sldChg>
      <pc:sldChg chg="delSp mod">
        <pc:chgData name="Michael Siemens Uy" userId="6c2f2eb2-cf6f-47af-9f62-103f081d9190" providerId="ADAL" clId="{E399C6E1-4DF6-4A7A-ABB7-3218E87920BE}" dt="2022-05-13T05:48:14.357" v="331" actId="478"/>
        <pc:sldMkLst>
          <pc:docMk/>
          <pc:sldMk cId="819707253" sldId="863"/>
        </pc:sldMkLst>
        <pc:spChg chg="del">
          <ac:chgData name="Michael Siemens Uy" userId="6c2f2eb2-cf6f-47af-9f62-103f081d9190" providerId="ADAL" clId="{E399C6E1-4DF6-4A7A-ABB7-3218E87920BE}" dt="2022-05-13T05:48:14.357" v="331" actId="478"/>
          <ac:spMkLst>
            <pc:docMk/>
            <pc:sldMk cId="819707253" sldId="863"/>
            <ac:spMk id="2" creationId="{70AB3EF6-BB7D-4D73-9C21-731770A78952}"/>
          </ac:spMkLst>
        </pc:spChg>
      </pc:sldChg>
      <pc:sldChg chg="modSp mod">
        <pc:chgData name="Michael Siemens Uy" userId="6c2f2eb2-cf6f-47af-9f62-103f081d9190" providerId="ADAL" clId="{E399C6E1-4DF6-4A7A-ABB7-3218E87920BE}" dt="2022-05-13T03:23:45.292" v="330" actId="179"/>
        <pc:sldMkLst>
          <pc:docMk/>
          <pc:sldMk cId="613123252" sldId="873"/>
        </pc:sldMkLst>
        <pc:graphicFrameChg chg="mod modGraphic">
          <ac:chgData name="Michael Siemens Uy" userId="6c2f2eb2-cf6f-47af-9f62-103f081d9190" providerId="ADAL" clId="{E399C6E1-4DF6-4A7A-ABB7-3218E87920BE}" dt="2022-05-13T03:23:45.292" v="330" actId="179"/>
          <ac:graphicFrameMkLst>
            <pc:docMk/>
            <pc:sldMk cId="613123252" sldId="873"/>
            <ac:graphicFrameMk id="4" creationId="{8F2CBB3A-1ECB-4EF1-9C66-542845A3C66C}"/>
          </ac:graphicFrameMkLst>
        </pc:graphicFrameChg>
      </pc:sldChg>
      <pc:sldChg chg="add del">
        <pc:chgData name="Michael Siemens Uy" userId="6c2f2eb2-cf6f-47af-9f62-103f081d9190" providerId="ADAL" clId="{E399C6E1-4DF6-4A7A-ABB7-3218E87920BE}" dt="2022-05-13T03:17:38.455" v="155" actId="47"/>
        <pc:sldMkLst>
          <pc:docMk/>
          <pc:sldMk cId="2436605961" sldId="906"/>
        </pc:sldMkLst>
      </pc:sldChg>
      <pc:sldChg chg="modSp add mod">
        <pc:chgData name="Michael Siemens Uy" userId="6c2f2eb2-cf6f-47af-9f62-103f081d9190" providerId="ADAL" clId="{E399C6E1-4DF6-4A7A-ABB7-3218E87920BE}" dt="2022-05-13T03:23:31.190" v="326" actId="179"/>
        <pc:sldMkLst>
          <pc:docMk/>
          <pc:sldMk cId="2838199113" sldId="906"/>
        </pc:sldMkLst>
        <pc:graphicFrameChg chg="mod modGraphic">
          <ac:chgData name="Michael Siemens Uy" userId="6c2f2eb2-cf6f-47af-9f62-103f081d9190" providerId="ADAL" clId="{E399C6E1-4DF6-4A7A-ABB7-3218E87920BE}" dt="2022-05-13T03:23:31.190" v="326" actId="179"/>
          <ac:graphicFrameMkLst>
            <pc:docMk/>
            <pc:sldMk cId="2838199113" sldId="906"/>
            <ac:graphicFrameMk id="4" creationId="{8F2CBB3A-1ECB-4EF1-9C66-542845A3C66C}"/>
          </ac:graphicFrameMkLst>
        </pc:graphicFrameChg>
      </pc:sldChg>
      <pc:sldChg chg="add del">
        <pc:chgData name="Michael Siemens Uy" userId="6c2f2eb2-cf6f-47af-9f62-103f081d9190" providerId="ADAL" clId="{E399C6E1-4DF6-4A7A-ABB7-3218E87920BE}" dt="2022-05-13T03:17:40.372" v="156" actId="47"/>
        <pc:sldMkLst>
          <pc:docMk/>
          <pc:sldMk cId="168178576" sldId="907"/>
        </pc:sldMkLst>
      </pc:sldChg>
      <pc:sldChg chg="modSp add mod">
        <pc:chgData name="Michael Siemens Uy" userId="6c2f2eb2-cf6f-47af-9f62-103f081d9190" providerId="ADAL" clId="{E399C6E1-4DF6-4A7A-ABB7-3218E87920BE}" dt="2022-05-13T03:23:08.006" v="318" actId="179"/>
        <pc:sldMkLst>
          <pc:docMk/>
          <pc:sldMk cId="3403831826" sldId="907"/>
        </pc:sldMkLst>
        <pc:graphicFrameChg chg="mod modGraphic">
          <ac:chgData name="Michael Siemens Uy" userId="6c2f2eb2-cf6f-47af-9f62-103f081d9190" providerId="ADAL" clId="{E399C6E1-4DF6-4A7A-ABB7-3218E87920BE}" dt="2022-05-13T03:23:08.006" v="318" actId="179"/>
          <ac:graphicFrameMkLst>
            <pc:docMk/>
            <pc:sldMk cId="3403831826" sldId="907"/>
            <ac:graphicFrameMk id="4" creationId="{8F2CBB3A-1ECB-4EF1-9C66-542845A3C66C}"/>
          </ac:graphicFrameMkLst>
        </pc:graphicFrameChg>
      </pc:sldChg>
    </pc:docChg>
  </pc:docChgLst>
  <pc:docChgLst>
    <pc:chgData name="Michael Siemens Uy" userId="6c2f2eb2-cf6f-47af-9f62-103f081d9190" providerId="ADAL" clId="{631DE0D9-C67A-4C2D-AD1A-D1B2A2B9B14A}"/>
    <pc:docChg chg="modSld">
      <pc:chgData name="Michael Siemens Uy" userId="6c2f2eb2-cf6f-47af-9f62-103f081d9190" providerId="ADAL" clId="{631DE0D9-C67A-4C2D-AD1A-D1B2A2B9B14A}" dt="2022-03-21T13:58:31.473" v="1" actId="20577"/>
      <pc:docMkLst>
        <pc:docMk/>
      </pc:docMkLst>
      <pc:sldChg chg="modSp mod">
        <pc:chgData name="Michael Siemens Uy" userId="6c2f2eb2-cf6f-47af-9f62-103f081d9190" providerId="ADAL" clId="{631DE0D9-C67A-4C2D-AD1A-D1B2A2B9B14A}" dt="2022-03-21T13:58:31.473" v="1" actId="20577"/>
        <pc:sldMkLst>
          <pc:docMk/>
          <pc:sldMk cId="3910053663" sldId="852"/>
        </pc:sldMkLst>
        <pc:spChg chg="mod">
          <ac:chgData name="Michael Siemens Uy" userId="6c2f2eb2-cf6f-47af-9f62-103f081d9190" providerId="ADAL" clId="{631DE0D9-C67A-4C2D-AD1A-D1B2A2B9B14A}" dt="2022-03-21T13:58:31.473" v="1" actId="20577"/>
          <ac:spMkLst>
            <pc:docMk/>
            <pc:sldMk cId="3910053663" sldId="852"/>
            <ac:spMk id="3" creationId="{042D9E7B-D1BB-4A59-8D12-11E6C2FA55AC}"/>
          </ac:spMkLst>
        </pc:spChg>
      </pc:sldChg>
    </pc:docChg>
  </pc:docChgLst>
  <pc:docChgLst>
    <pc:chgData name="Diane Panopio" userId="efd400e1-d7ff-49b4-9825-8c2347ccb731" providerId="ADAL" clId="{B1D1BF73-7417-43C1-9BF3-B95D7CD157E4}"/>
    <pc:docChg chg="undo custSel addSld delSld modSld modSection">
      <pc:chgData name="Diane Panopio" userId="efd400e1-d7ff-49b4-9825-8c2347ccb731" providerId="ADAL" clId="{B1D1BF73-7417-43C1-9BF3-B95D7CD157E4}" dt="2022-12-19T01:24:56.708" v="250" actId="14100"/>
      <pc:docMkLst>
        <pc:docMk/>
      </pc:docMkLst>
      <pc:sldChg chg="modSp mod">
        <pc:chgData name="Diane Panopio" userId="efd400e1-d7ff-49b4-9825-8c2347ccb731" providerId="ADAL" clId="{B1D1BF73-7417-43C1-9BF3-B95D7CD157E4}" dt="2022-12-19T01:10:03.181" v="4"/>
        <pc:sldMkLst>
          <pc:docMk/>
          <pc:sldMk cId="1616158942" sldId="844"/>
        </pc:sldMkLst>
        <pc:spChg chg="mod">
          <ac:chgData name="Diane Panopio" userId="efd400e1-d7ff-49b4-9825-8c2347ccb731" providerId="ADAL" clId="{B1D1BF73-7417-43C1-9BF3-B95D7CD157E4}" dt="2022-12-19T01:10:03.181" v="4"/>
          <ac:spMkLst>
            <pc:docMk/>
            <pc:sldMk cId="1616158942" sldId="844"/>
            <ac:spMk id="3" creationId="{042D9E7B-D1BB-4A59-8D12-11E6C2FA55AC}"/>
          </ac:spMkLst>
        </pc:spChg>
      </pc:sldChg>
      <pc:sldChg chg="addSp modSp mod">
        <pc:chgData name="Diane Panopio" userId="efd400e1-d7ff-49b4-9825-8c2347ccb731" providerId="ADAL" clId="{B1D1BF73-7417-43C1-9BF3-B95D7CD157E4}" dt="2022-12-19T01:11:18.470" v="38" actId="14100"/>
        <pc:sldMkLst>
          <pc:docMk/>
          <pc:sldMk cId="2052955359" sldId="845"/>
        </pc:sldMkLst>
        <pc:spChg chg="mod">
          <ac:chgData name="Diane Panopio" userId="efd400e1-d7ff-49b4-9825-8c2347ccb731" providerId="ADAL" clId="{B1D1BF73-7417-43C1-9BF3-B95D7CD157E4}" dt="2022-12-19T01:11:02.621" v="33" actId="20577"/>
          <ac:spMkLst>
            <pc:docMk/>
            <pc:sldMk cId="2052955359" sldId="845"/>
            <ac:spMk id="3" creationId="{042D9E7B-D1BB-4A59-8D12-11E6C2FA55AC}"/>
          </ac:spMkLst>
        </pc:spChg>
        <pc:graphicFrameChg chg="add mod">
          <ac:chgData name="Diane Panopio" userId="efd400e1-d7ff-49b4-9825-8c2347ccb731" providerId="ADAL" clId="{B1D1BF73-7417-43C1-9BF3-B95D7CD157E4}" dt="2022-12-19T01:11:18.470" v="38" actId="14100"/>
          <ac:graphicFrameMkLst>
            <pc:docMk/>
            <pc:sldMk cId="2052955359" sldId="845"/>
            <ac:graphicFrameMk id="4" creationId="{CD0E7322-306A-4343-765B-4172C46C97FA}"/>
          </ac:graphicFrameMkLst>
        </pc:graphicFrameChg>
      </pc:sldChg>
      <pc:sldChg chg="modSp mod">
        <pc:chgData name="Diane Panopio" userId="efd400e1-d7ff-49b4-9825-8c2347ccb731" providerId="ADAL" clId="{B1D1BF73-7417-43C1-9BF3-B95D7CD157E4}" dt="2022-12-19T01:12:48.342" v="67" actId="20577"/>
        <pc:sldMkLst>
          <pc:docMk/>
          <pc:sldMk cId="105284786" sldId="846"/>
        </pc:sldMkLst>
        <pc:spChg chg="mod">
          <ac:chgData name="Diane Panopio" userId="efd400e1-d7ff-49b4-9825-8c2347ccb731" providerId="ADAL" clId="{B1D1BF73-7417-43C1-9BF3-B95D7CD157E4}" dt="2022-12-19T01:12:48.342" v="67" actId="20577"/>
          <ac:spMkLst>
            <pc:docMk/>
            <pc:sldMk cId="105284786" sldId="846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0:29.415" v="184"/>
        <pc:sldMkLst>
          <pc:docMk/>
          <pc:sldMk cId="3926002107" sldId="876"/>
        </pc:sldMkLst>
        <pc:spChg chg="mod">
          <ac:chgData name="Diane Panopio" userId="efd400e1-d7ff-49b4-9825-8c2347ccb731" providerId="ADAL" clId="{B1D1BF73-7417-43C1-9BF3-B95D7CD157E4}" dt="2022-12-19T01:20:29.415" v="184"/>
          <ac:spMkLst>
            <pc:docMk/>
            <pc:sldMk cId="3926002107" sldId="876"/>
            <ac:spMk id="2" creationId="{349FEDD1-BEB9-404D-FDF4-E01703CEAE7C}"/>
          </ac:spMkLst>
        </pc:spChg>
      </pc:sldChg>
      <pc:sldChg chg="modSp mod">
        <pc:chgData name="Diane Panopio" userId="efd400e1-d7ff-49b4-9825-8c2347ccb731" providerId="ADAL" clId="{B1D1BF73-7417-43C1-9BF3-B95D7CD157E4}" dt="2022-12-19T01:22:29.406" v="207" actId="20577"/>
        <pc:sldMkLst>
          <pc:docMk/>
          <pc:sldMk cId="3546011549" sldId="879"/>
        </pc:sldMkLst>
        <pc:spChg chg="mod">
          <ac:chgData name="Diane Panopio" userId="efd400e1-d7ff-49b4-9825-8c2347ccb731" providerId="ADAL" clId="{B1D1BF73-7417-43C1-9BF3-B95D7CD157E4}" dt="2022-12-19T01:22:29.406" v="207" actId="20577"/>
          <ac:spMkLst>
            <pc:docMk/>
            <pc:sldMk cId="3546011549" sldId="879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3:03.209" v="227" actId="20577"/>
        <pc:sldMkLst>
          <pc:docMk/>
          <pc:sldMk cId="2730235817" sldId="880"/>
        </pc:sldMkLst>
        <pc:spChg chg="mod">
          <ac:chgData name="Diane Panopio" userId="efd400e1-d7ff-49b4-9825-8c2347ccb731" providerId="ADAL" clId="{B1D1BF73-7417-43C1-9BF3-B95D7CD157E4}" dt="2022-12-19T01:23:03.209" v="227" actId="20577"/>
          <ac:spMkLst>
            <pc:docMk/>
            <pc:sldMk cId="2730235817" sldId="880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4:25.210" v="245" actId="20577"/>
        <pc:sldMkLst>
          <pc:docMk/>
          <pc:sldMk cId="3922863720" sldId="888"/>
        </pc:sldMkLst>
        <pc:spChg chg="mod">
          <ac:chgData name="Diane Panopio" userId="efd400e1-d7ff-49b4-9825-8c2347ccb731" providerId="ADAL" clId="{B1D1BF73-7417-43C1-9BF3-B95D7CD157E4}" dt="2022-12-19T01:24:25.210" v="245" actId="20577"/>
          <ac:spMkLst>
            <pc:docMk/>
            <pc:sldMk cId="3922863720" sldId="888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4:35.434" v="247" actId="20577"/>
        <pc:sldMkLst>
          <pc:docMk/>
          <pc:sldMk cId="74089597" sldId="889"/>
        </pc:sldMkLst>
        <pc:spChg chg="mod">
          <ac:chgData name="Diane Panopio" userId="efd400e1-d7ff-49b4-9825-8c2347ccb731" providerId="ADAL" clId="{B1D1BF73-7417-43C1-9BF3-B95D7CD157E4}" dt="2022-12-19T01:24:35.434" v="247" actId="20577"/>
          <ac:spMkLst>
            <pc:docMk/>
            <pc:sldMk cId="74089597" sldId="889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4:56.708" v="250" actId="14100"/>
        <pc:sldMkLst>
          <pc:docMk/>
          <pc:sldMk cId="1342886354" sldId="890"/>
        </pc:sldMkLst>
        <pc:spChg chg="mod">
          <ac:chgData name="Diane Panopio" userId="efd400e1-d7ff-49b4-9825-8c2347ccb731" providerId="ADAL" clId="{B1D1BF73-7417-43C1-9BF3-B95D7CD157E4}" dt="2022-12-19T01:24:43.157" v="248"/>
          <ac:spMkLst>
            <pc:docMk/>
            <pc:sldMk cId="1342886354" sldId="890"/>
            <ac:spMk id="3" creationId="{042D9E7B-D1BB-4A59-8D12-11E6C2FA55AC}"/>
          </ac:spMkLst>
        </pc:spChg>
        <pc:graphicFrameChg chg="mod">
          <ac:chgData name="Diane Panopio" userId="efd400e1-d7ff-49b4-9825-8c2347ccb731" providerId="ADAL" clId="{B1D1BF73-7417-43C1-9BF3-B95D7CD157E4}" dt="2022-12-19T01:24:56.708" v="250" actId="14100"/>
          <ac:graphicFrameMkLst>
            <pc:docMk/>
            <pc:sldMk cId="1342886354" sldId="890"/>
            <ac:graphicFrameMk id="4" creationId="{2C147E1B-0EBB-71AA-C149-AC693926A0AE}"/>
          </ac:graphicFrameMkLst>
        </pc:graphicFrameChg>
      </pc:sldChg>
      <pc:sldChg chg="modSp mod">
        <pc:chgData name="Diane Panopio" userId="efd400e1-d7ff-49b4-9825-8c2347ccb731" providerId="ADAL" clId="{B1D1BF73-7417-43C1-9BF3-B95D7CD157E4}" dt="2022-12-19T01:13:11.598" v="71" actId="14734"/>
        <pc:sldMkLst>
          <pc:docMk/>
          <pc:sldMk cId="2248818872" sldId="909"/>
        </pc:sldMkLst>
        <pc:spChg chg="mod">
          <ac:chgData name="Diane Panopio" userId="efd400e1-d7ff-49b4-9825-8c2347ccb731" providerId="ADAL" clId="{B1D1BF73-7417-43C1-9BF3-B95D7CD157E4}" dt="2022-12-19T01:12:56.498" v="68"/>
          <ac:spMkLst>
            <pc:docMk/>
            <pc:sldMk cId="2248818872" sldId="909"/>
            <ac:spMk id="3" creationId="{042D9E7B-D1BB-4A59-8D12-11E6C2FA55AC}"/>
          </ac:spMkLst>
        </pc:spChg>
        <pc:graphicFrameChg chg="mod modGraphic">
          <ac:chgData name="Diane Panopio" userId="efd400e1-d7ff-49b4-9825-8c2347ccb731" providerId="ADAL" clId="{B1D1BF73-7417-43C1-9BF3-B95D7CD157E4}" dt="2022-12-19T01:13:11.598" v="71" actId="14734"/>
          <ac:graphicFrameMkLst>
            <pc:docMk/>
            <pc:sldMk cId="2248818872" sldId="909"/>
            <ac:graphicFrameMk id="4" creationId="{E56C7E2B-A63E-44DD-B2AC-B919DAD9BF24}"/>
          </ac:graphicFrameMkLst>
        </pc:graphicFrameChg>
      </pc:sldChg>
      <pc:sldChg chg="del">
        <pc:chgData name="Diane Panopio" userId="efd400e1-d7ff-49b4-9825-8c2347ccb731" providerId="ADAL" clId="{B1D1BF73-7417-43C1-9BF3-B95D7CD157E4}" dt="2022-12-19T01:11:22.270" v="39" actId="47"/>
        <pc:sldMkLst>
          <pc:docMk/>
          <pc:sldMk cId="454306957" sldId="917"/>
        </pc:sldMkLst>
      </pc:sldChg>
      <pc:sldChg chg="del">
        <pc:chgData name="Diane Panopio" userId="efd400e1-d7ff-49b4-9825-8c2347ccb731" providerId="ADAL" clId="{B1D1BF73-7417-43C1-9BF3-B95D7CD157E4}" dt="2022-12-19T01:19:44.763" v="119" actId="47"/>
        <pc:sldMkLst>
          <pc:docMk/>
          <pc:sldMk cId="1749635316" sldId="929"/>
        </pc:sldMkLst>
      </pc:sldChg>
      <pc:sldChg chg="del">
        <pc:chgData name="Diane Panopio" userId="efd400e1-d7ff-49b4-9825-8c2347ccb731" providerId="ADAL" clId="{B1D1BF73-7417-43C1-9BF3-B95D7CD157E4}" dt="2022-12-19T01:18:18.406" v="97" actId="47"/>
        <pc:sldMkLst>
          <pc:docMk/>
          <pc:sldMk cId="49012218" sldId="930"/>
        </pc:sldMkLst>
      </pc:sldChg>
      <pc:sldChg chg="del">
        <pc:chgData name="Diane Panopio" userId="efd400e1-d7ff-49b4-9825-8c2347ccb731" providerId="ADAL" clId="{B1D1BF73-7417-43C1-9BF3-B95D7CD157E4}" dt="2022-12-19T01:19:20.572" v="118" actId="47"/>
        <pc:sldMkLst>
          <pc:docMk/>
          <pc:sldMk cId="3849454667" sldId="931"/>
        </pc:sldMkLst>
      </pc:sldChg>
      <pc:sldChg chg="modSp add mod">
        <pc:chgData name="Diane Panopio" userId="efd400e1-d7ff-49b4-9825-8c2347ccb731" providerId="ADAL" clId="{B1D1BF73-7417-43C1-9BF3-B95D7CD157E4}" dt="2022-12-19T01:14:55.013" v="91" actId="20577"/>
        <pc:sldMkLst>
          <pc:docMk/>
          <pc:sldMk cId="376695801" sldId="933"/>
        </pc:sldMkLst>
        <pc:spChg chg="mod">
          <ac:chgData name="Diane Panopio" userId="efd400e1-d7ff-49b4-9825-8c2347ccb731" providerId="ADAL" clId="{B1D1BF73-7417-43C1-9BF3-B95D7CD157E4}" dt="2022-12-19T01:14:55.013" v="91" actId="20577"/>
          <ac:spMkLst>
            <pc:docMk/>
            <pc:sldMk cId="376695801" sldId="933"/>
            <ac:spMk id="3" creationId="{042D9E7B-D1BB-4A59-8D12-11E6C2FA55AC}"/>
          </ac:spMkLst>
        </pc:spChg>
      </pc:sldChg>
      <pc:sldChg chg="addSp modSp add mod">
        <pc:chgData name="Diane Panopio" userId="efd400e1-d7ff-49b4-9825-8c2347ccb731" providerId="ADAL" clId="{B1D1BF73-7417-43C1-9BF3-B95D7CD157E4}" dt="2022-12-19T01:19:16.604" v="117" actId="14100"/>
        <pc:sldMkLst>
          <pc:docMk/>
          <pc:sldMk cId="687127726" sldId="934"/>
        </pc:sldMkLst>
        <pc:spChg chg="mod">
          <ac:chgData name="Diane Panopio" userId="efd400e1-d7ff-49b4-9825-8c2347ccb731" providerId="ADAL" clId="{B1D1BF73-7417-43C1-9BF3-B95D7CD157E4}" dt="2022-12-19T01:17:59.460" v="93"/>
          <ac:spMkLst>
            <pc:docMk/>
            <pc:sldMk cId="687127726" sldId="934"/>
            <ac:spMk id="3" creationId="{042D9E7B-D1BB-4A59-8D12-11E6C2FA55AC}"/>
          </ac:spMkLst>
        </pc:spChg>
        <pc:graphicFrameChg chg="add mod">
          <ac:chgData name="Diane Panopio" userId="efd400e1-d7ff-49b4-9825-8c2347ccb731" providerId="ADAL" clId="{B1D1BF73-7417-43C1-9BF3-B95D7CD157E4}" dt="2022-12-19T01:19:16.604" v="117" actId="14100"/>
          <ac:graphicFrameMkLst>
            <pc:docMk/>
            <pc:sldMk cId="687127726" sldId="934"/>
            <ac:graphicFrameMk id="4" creationId="{14AEACFE-EB2F-DA4C-7C18-2771D4C11A08}"/>
          </ac:graphicFrameMkLst>
        </pc:graphicFrameChg>
      </pc:sldChg>
      <pc:sldChg chg="modSp add mod">
        <pc:chgData name="Diane Panopio" userId="efd400e1-d7ff-49b4-9825-8c2347ccb731" providerId="ADAL" clId="{B1D1BF73-7417-43C1-9BF3-B95D7CD157E4}" dt="2022-12-19T01:18:56.188" v="104" actId="14100"/>
        <pc:sldMkLst>
          <pc:docMk/>
          <pc:sldMk cId="2228816827" sldId="935"/>
        </pc:sldMkLst>
        <pc:spChg chg="mod">
          <ac:chgData name="Diane Panopio" userId="efd400e1-d7ff-49b4-9825-8c2347ccb731" providerId="ADAL" clId="{B1D1BF73-7417-43C1-9BF3-B95D7CD157E4}" dt="2022-12-19T01:18:44.711" v="102" actId="1076"/>
          <ac:spMkLst>
            <pc:docMk/>
            <pc:sldMk cId="2228816827" sldId="935"/>
            <ac:spMk id="3" creationId="{042D9E7B-D1BB-4A59-8D12-11E6C2FA55AC}"/>
          </ac:spMkLst>
        </pc:spChg>
        <pc:graphicFrameChg chg="mod">
          <ac:chgData name="Diane Panopio" userId="efd400e1-d7ff-49b4-9825-8c2347ccb731" providerId="ADAL" clId="{B1D1BF73-7417-43C1-9BF3-B95D7CD157E4}" dt="2022-12-19T01:18:56.188" v="104" actId="14100"/>
          <ac:graphicFrameMkLst>
            <pc:docMk/>
            <pc:sldMk cId="2228816827" sldId="935"/>
            <ac:graphicFrameMk id="4" creationId="{14AEACFE-EB2F-DA4C-7C18-2771D4C11A08}"/>
          </ac:graphicFrameMkLst>
        </pc:graphicFrameChg>
      </pc:sldChg>
    </pc:docChg>
  </pc:docChgLst>
  <pc:docChgLst>
    <pc:chgData name="Gia Timbal" userId="efd2d06c-0825-42ed-ae34-6fe4fc35cdf7" providerId="ADAL" clId="{4B722D37-8740-4825-B259-AB01B58B567F}"/>
    <pc:docChg chg="modSld">
      <pc:chgData name="Gia Timbal" userId="efd2d06c-0825-42ed-ae34-6fe4fc35cdf7" providerId="ADAL" clId="{4B722D37-8740-4825-B259-AB01B58B567F}" dt="2022-12-22T01:56:40.001" v="11"/>
      <pc:docMkLst>
        <pc:docMk/>
      </pc:docMkLst>
      <pc:sldChg chg="addSp modSp">
        <pc:chgData name="Gia Timbal" userId="efd2d06c-0825-42ed-ae34-6fe4fc35cdf7" providerId="ADAL" clId="{4B722D37-8740-4825-B259-AB01B58B567F}" dt="2022-12-22T01:55:05.378" v="0"/>
        <pc:sldMkLst>
          <pc:docMk/>
          <pc:sldMk cId="3804558445" sldId="824"/>
        </pc:sldMkLst>
        <pc:picChg chg="add mod">
          <ac:chgData name="Gia Timbal" userId="efd2d06c-0825-42ed-ae34-6fe4fc35cdf7" providerId="ADAL" clId="{4B722D37-8740-4825-B259-AB01B58B567F}" dt="2022-12-22T01:55:05.378" v="0"/>
          <ac:picMkLst>
            <pc:docMk/>
            <pc:sldMk cId="3804558445" sldId="824"/>
            <ac:picMk id="2" creationId="{AB1F6D08-A15E-A1A4-F9B8-1020C4D58721}"/>
          </ac:picMkLst>
        </pc:picChg>
      </pc:sldChg>
      <pc:sldChg chg="addSp modSp">
        <pc:chgData name="Gia Timbal" userId="efd2d06c-0825-42ed-ae34-6fe4fc35cdf7" providerId="ADAL" clId="{4B722D37-8740-4825-B259-AB01B58B567F}" dt="2022-12-22T01:55:08.818" v="1"/>
        <pc:sldMkLst>
          <pc:docMk/>
          <pc:sldMk cId="3590074117" sldId="828"/>
        </pc:sldMkLst>
        <pc:picChg chg="add mod">
          <ac:chgData name="Gia Timbal" userId="efd2d06c-0825-42ed-ae34-6fe4fc35cdf7" providerId="ADAL" clId="{4B722D37-8740-4825-B259-AB01B58B567F}" dt="2022-12-22T01:55:08.818" v="1"/>
          <ac:picMkLst>
            <pc:docMk/>
            <pc:sldMk cId="3590074117" sldId="828"/>
            <ac:picMk id="2" creationId="{267ADB2A-0877-E7B6-4AD9-3053A3684624}"/>
          </ac:picMkLst>
        </pc:picChg>
      </pc:sldChg>
      <pc:sldChg chg="addSp modSp">
        <pc:chgData name="Gia Timbal" userId="efd2d06c-0825-42ed-ae34-6fe4fc35cdf7" providerId="ADAL" clId="{4B722D37-8740-4825-B259-AB01B58B567F}" dt="2022-12-22T01:55:13.923" v="2"/>
        <pc:sldMkLst>
          <pc:docMk/>
          <pc:sldMk cId="1768537816" sldId="839"/>
        </pc:sldMkLst>
        <pc:picChg chg="add mod">
          <ac:chgData name="Gia Timbal" userId="efd2d06c-0825-42ed-ae34-6fe4fc35cdf7" providerId="ADAL" clId="{4B722D37-8740-4825-B259-AB01B58B567F}" dt="2022-12-22T01:55:13.923" v="2"/>
          <ac:picMkLst>
            <pc:docMk/>
            <pc:sldMk cId="1768537816" sldId="839"/>
            <ac:picMk id="2" creationId="{BB9A6B4B-6ACF-8542-3E29-CC043AC3BCB5}"/>
          </ac:picMkLst>
        </pc:picChg>
      </pc:sldChg>
      <pc:sldChg chg="addSp modSp">
        <pc:chgData name="Gia Timbal" userId="efd2d06c-0825-42ed-ae34-6fe4fc35cdf7" providerId="ADAL" clId="{4B722D37-8740-4825-B259-AB01B58B567F}" dt="2022-12-22T01:55:28.994" v="3"/>
        <pc:sldMkLst>
          <pc:docMk/>
          <pc:sldMk cId="455699966" sldId="854"/>
        </pc:sldMkLst>
        <pc:picChg chg="add mod">
          <ac:chgData name="Gia Timbal" userId="efd2d06c-0825-42ed-ae34-6fe4fc35cdf7" providerId="ADAL" clId="{4B722D37-8740-4825-B259-AB01B58B567F}" dt="2022-12-22T01:55:28.994" v="3"/>
          <ac:picMkLst>
            <pc:docMk/>
            <pc:sldMk cId="455699966" sldId="854"/>
            <ac:picMk id="2" creationId="{643B6166-71A2-6504-E5DC-E5E7537BF5AF}"/>
          </ac:picMkLst>
        </pc:picChg>
      </pc:sldChg>
      <pc:sldChg chg="addSp modSp">
        <pc:chgData name="Gia Timbal" userId="efd2d06c-0825-42ed-ae34-6fe4fc35cdf7" providerId="ADAL" clId="{4B722D37-8740-4825-B259-AB01B58B567F}" dt="2022-12-22T01:55:29.890" v="4"/>
        <pc:sldMkLst>
          <pc:docMk/>
          <pc:sldMk cId="3653297917" sldId="856"/>
        </pc:sldMkLst>
        <pc:picChg chg="add mod">
          <ac:chgData name="Gia Timbal" userId="efd2d06c-0825-42ed-ae34-6fe4fc35cdf7" providerId="ADAL" clId="{4B722D37-8740-4825-B259-AB01B58B567F}" dt="2022-12-22T01:55:29.890" v="4"/>
          <ac:picMkLst>
            <pc:docMk/>
            <pc:sldMk cId="3653297917" sldId="856"/>
            <ac:picMk id="2" creationId="{BE19BC1A-5707-A0A4-6C41-68D077896AFA}"/>
          </ac:picMkLst>
        </pc:picChg>
      </pc:sldChg>
      <pc:sldChg chg="addSp modSp">
        <pc:chgData name="Gia Timbal" userId="efd2d06c-0825-42ed-ae34-6fe4fc35cdf7" providerId="ADAL" clId="{4B722D37-8740-4825-B259-AB01B58B567F}" dt="2022-12-22T01:55:33.489" v="5"/>
        <pc:sldMkLst>
          <pc:docMk/>
          <pc:sldMk cId="2507447929" sldId="860"/>
        </pc:sldMkLst>
        <pc:picChg chg="add mod">
          <ac:chgData name="Gia Timbal" userId="efd2d06c-0825-42ed-ae34-6fe4fc35cdf7" providerId="ADAL" clId="{4B722D37-8740-4825-B259-AB01B58B567F}" dt="2022-12-22T01:55:33.489" v="5"/>
          <ac:picMkLst>
            <pc:docMk/>
            <pc:sldMk cId="2507447929" sldId="860"/>
            <ac:picMk id="2" creationId="{5A2B7201-AB8A-D123-9871-04953C6B0B42}"/>
          </ac:picMkLst>
        </pc:picChg>
      </pc:sldChg>
      <pc:sldChg chg="addSp modSp">
        <pc:chgData name="Gia Timbal" userId="efd2d06c-0825-42ed-ae34-6fe4fc35cdf7" providerId="ADAL" clId="{4B722D37-8740-4825-B259-AB01B58B567F}" dt="2022-12-22T01:55:43.058" v="6"/>
        <pc:sldMkLst>
          <pc:docMk/>
          <pc:sldMk cId="1653523035" sldId="868"/>
        </pc:sldMkLst>
        <pc:picChg chg="add mod">
          <ac:chgData name="Gia Timbal" userId="efd2d06c-0825-42ed-ae34-6fe4fc35cdf7" providerId="ADAL" clId="{4B722D37-8740-4825-B259-AB01B58B567F}" dt="2022-12-22T01:55:43.058" v="6"/>
          <ac:picMkLst>
            <pc:docMk/>
            <pc:sldMk cId="1653523035" sldId="868"/>
            <ac:picMk id="4" creationId="{8D39AD0C-99A4-6576-1159-C9712F9C20FB}"/>
          </ac:picMkLst>
        </pc:picChg>
      </pc:sldChg>
      <pc:sldChg chg="addSp modSp">
        <pc:chgData name="Gia Timbal" userId="efd2d06c-0825-42ed-ae34-6fe4fc35cdf7" providerId="ADAL" clId="{4B722D37-8740-4825-B259-AB01B58B567F}" dt="2022-12-22T01:56:21.218" v="7"/>
        <pc:sldMkLst>
          <pc:docMk/>
          <pc:sldMk cId="3505590355" sldId="875"/>
        </pc:sldMkLst>
        <pc:picChg chg="add mod">
          <ac:chgData name="Gia Timbal" userId="efd2d06c-0825-42ed-ae34-6fe4fc35cdf7" providerId="ADAL" clId="{4B722D37-8740-4825-B259-AB01B58B567F}" dt="2022-12-22T01:56:21.218" v="7"/>
          <ac:picMkLst>
            <pc:docMk/>
            <pc:sldMk cId="3505590355" sldId="875"/>
            <ac:picMk id="4" creationId="{59694ABD-8B49-9142-D197-8AE57EA62322}"/>
          </ac:picMkLst>
        </pc:picChg>
      </pc:sldChg>
      <pc:sldChg chg="addSp modSp">
        <pc:chgData name="Gia Timbal" userId="efd2d06c-0825-42ed-ae34-6fe4fc35cdf7" providerId="ADAL" clId="{4B722D37-8740-4825-B259-AB01B58B567F}" dt="2022-12-22T01:56:27.122" v="8"/>
        <pc:sldMkLst>
          <pc:docMk/>
          <pc:sldMk cId="879663513" sldId="886"/>
        </pc:sldMkLst>
        <pc:picChg chg="add mod">
          <ac:chgData name="Gia Timbal" userId="efd2d06c-0825-42ed-ae34-6fe4fc35cdf7" providerId="ADAL" clId="{4B722D37-8740-4825-B259-AB01B58B567F}" dt="2022-12-22T01:56:27.122" v="8"/>
          <ac:picMkLst>
            <pc:docMk/>
            <pc:sldMk cId="879663513" sldId="886"/>
            <ac:picMk id="2" creationId="{7F886E58-5040-3945-B2A3-EB9E1A215714}"/>
          </ac:picMkLst>
        </pc:picChg>
      </pc:sldChg>
      <pc:sldChg chg="addSp modSp">
        <pc:chgData name="Gia Timbal" userId="efd2d06c-0825-42ed-ae34-6fe4fc35cdf7" providerId="ADAL" clId="{4B722D37-8740-4825-B259-AB01B58B567F}" dt="2022-12-22T01:56:28.129" v="9"/>
        <pc:sldMkLst>
          <pc:docMk/>
          <pc:sldMk cId="3248045253" sldId="887"/>
        </pc:sldMkLst>
        <pc:picChg chg="add mod">
          <ac:chgData name="Gia Timbal" userId="efd2d06c-0825-42ed-ae34-6fe4fc35cdf7" providerId="ADAL" clId="{4B722D37-8740-4825-B259-AB01B58B567F}" dt="2022-12-22T01:56:28.129" v="9"/>
          <ac:picMkLst>
            <pc:docMk/>
            <pc:sldMk cId="3248045253" sldId="887"/>
            <ac:picMk id="2" creationId="{09650288-48ED-361D-1B6B-118DE031B7FF}"/>
          </ac:picMkLst>
        </pc:picChg>
      </pc:sldChg>
      <pc:sldChg chg="addSp modSp">
        <pc:chgData name="Gia Timbal" userId="efd2d06c-0825-42ed-ae34-6fe4fc35cdf7" providerId="ADAL" clId="{4B722D37-8740-4825-B259-AB01B58B567F}" dt="2022-12-22T01:56:38.962" v="10"/>
        <pc:sldMkLst>
          <pc:docMk/>
          <pc:sldMk cId="187250828" sldId="891"/>
        </pc:sldMkLst>
        <pc:picChg chg="add mod">
          <ac:chgData name="Gia Timbal" userId="efd2d06c-0825-42ed-ae34-6fe4fc35cdf7" providerId="ADAL" clId="{4B722D37-8740-4825-B259-AB01B58B567F}" dt="2022-12-22T01:56:38.962" v="10"/>
          <ac:picMkLst>
            <pc:docMk/>
            <pc:sldMk cId="187250828" sldId="891"/>
            <ac:picMk id="2" creationId="{391E08DA-601D-D605-5A62-F8539286DDB3}"/>
          </ac:picMkLst>
        </pc:picChg>
      </pc:sldChg>
      <pc:sldChg chg="addSp modSp">
        <pc:chgData name="Gia Timbal" userId="efd2d06c-0825-42ed-ae34-6fe4fc35cdf7" providerId="ADAL" clId="{4B722D37-8740-4825-B259-AB01B58B567F}" dt="2022-12-22T01:56:40.001" v="11"/>
        <pc:sldMkLst>
          <pc:docMk/>
          <pc:sldMk cId="1591744842" sldId="892"/>
        </pc:sldMkLst>
        <pc:picChg chg="add mod">
          <ac:chgData name="Gia Timbal" userId="efd2d06c-0825-42ed-ae34-6fe4fc35cdf7" providerId="ADAL" clId="{4B722D37-8740-4825-B259-AB01B58B567F}" dt="2022-12-22T01:56:40.001" v="11"/>
          <ac:picMkLst>
            <pc:docMk/>
            <pc:sldMk cId="1591744842" sldId="892"/>
            <ac:picMk id="2" creationId="{149FCDE4-65C2-F285-E2AA-00D079911F5C}"/>
          </ac:picMkLst>
        </pc:picChg>
      </pc:sldChg>
    </pc:docChg>
  </pc:docChgLst>
  <pc:docChgLst>
    <pc:chgData name="Ayan Daluz" userId="befa8149-c6af-46c9-b27d-15d84abc302f" providerId="ADAL" clId="{D7C9ECFF-11EB-4E0C-A39D-4AC75D412CA3}"/>
    <pc:docChg chg="modSld">
      <pc:chgData name="Ayan Daluz" userId="befa8149-c6af-46c9-b27d-15d84abc302f" providerId="ADAL" clId="{D7C9ECFF-11EB-4E0C-A39D-4AC75D412CA3}" dt="2023-04-16T03:05:23.407" v="66"/>
      <pc:docMkLst>
        <pc:docMk/>
      </pc:docMkLst>
      <pc:sldChg chg="modSp mod delCm modCm">
        <pc:chgData name="Ayan Daluz" userId="befa8149-c6af-46c9-b27d-15d84abc302f" providerId="ADAL" clId="{D7C9ECFF-11EB-4E0C-A39D-4AC75D412CA3}" dt="2023-04-16T03:05:23.407" v="66"/>
        <pc:sldMkLst>
          <pc:docMk/>
          <pc:sldMk cId="3973037197" sldId="548"/>
        </pc:sldMkLst>
        <pc:spChg chg="mod">
          <ac:chgData name="Ayan Daluz" userId="befa8149-c6af-46c9-b27d-15d84abc302f" providerId="ADAL" clId="{D7C9ECFF-11EB-4E0C-A39D-4AC75D412CA3}" dt="2023-04-16T02:58:59.520" v="6" actId="20577"/>
          <ac:spMkLst>
            <pc:docMk/>
            <pc:sldMk cId="3973037197" sldId="548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Ayan Daluz" userId="befa8149-c6af-46c9-b27d-15d84abc302f" providerId="ADAL" clId="{D7C9ECFF-11EB-4E0C-A39D-4AC75D412CA3}" dt="2023-04-16T03:05:23.407" v="66"/>
              <pc2:cmMkLst xmlns:pc2="http://schemas.microsoft.com/office/powerpoint/2019/9/main/command">
                <pc:docMk/>
                <pc:sldMk cId="3973037197" sldId="548"/>
                <pc2:cmMk id="{FED0B3BF-2467-4F0F-AF7B-239D23AA9057}"/>
              </pc2:cmMkLst>
            </pc226:cmChg>
          </p:ext>
        </pc:extLst>
      </pc:sldChg>
      <pc:sldChg chg="modSp mod delCm modCm">
        <pc:chgData name="Ayan Daluz" userId="befa8149-c6af-46c9-b27d-15d84abc302f" providerId="ADAL" clId="{D7C9ECFF-11EB-4E0C-A39D-4AC75D412CA3}" dt="2023-04-16T03:05:23.407" v="66"/>
        <pc:sldMkLst>
          <pc:docMk/>
          <pc:sldMk cId="2479510076" sldId="549"/>
        </pc:sldMkLst>
        <pc:spChg chg="mod">
          <ac:chgData name="Ayan Daluz" userId="befa8149-c6af-46c9-b27d-15d84abc302f" providerId="ADAL" clId="{D7C9ECFF-11EB-4E0C-A39D-4AC75D412CA3}" dt="2023-04-16T03:00:24.526" v="64" actId="20577"/>
          <ac:spMkLst>
            <pc:docMk/>
            <pc:sldMk cId="2479510076" sldId="549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Ayan Daluz" userId="befa8149-c6af-46c9-b27d-15d84abc302f" providerId="ADAL" clId="{D7C9ECFF-11EB-4E0C-A39D-4AC75D412CA3}" dt="2023-04-16T03:05:23.407" v="66"/>
              <pc2:cmMkLst xmlns:pc2="http://schemas.microsoft.com/office/powerpoint/2019/9/main/command">
                <pc:docMk/>
                <pc:sldMk cId="2479510076" sldId="549"/>
                <pc2:cmMk id="{A3AB2AB3-271E-44CF-ABD7-4F721F744897}"/>
              </pc2:cmMkLst>
            </pc226:cmChg>
          </p:ext>
        </pc:extLst>
      </pc:sldChg>
      <pc:sldChg chg="modSp mod">
        <pc:chgData name="Ayan Daluz" userId="befa8149-c6af-46c9-b27d-15d84abc302f" providerId="ADAL" clId="{D7C9ECFF-11EB-4E0C-A39D-4AC75D412CA3}" dt="2023-04-16T02:58:47.686" v="3" actId="20577"/>
        <pc:sldMkLst>
          <pc:docMk/>
          <pc:sldMk cId="199240401" sldId="817"/>
        </pc:sldMkLst>
        <pc:spChg chg="mod">
          <ac:chgData name="Ayan Daluz" userId="befa8149-c6af-46c9-b27d-15d84abc302f" providerId="ADAL" clId="{D7C9ECFF-11EB-4E0C-A39D-4AC75D412CA3}" dt="2023-04-16T02:58:47.686" v="3" actId="20577"/>
          <ac:spMkLst>
            <pc:docMk/>
            <pc:sldMk cId="199240401" sldId="817"/>
            <ac:spMk id="3" creationId="{042D9E7B-D1BB-4A59-8D12-11E6C2FA55AC}"/>
          </ac:spMkLst>
        </pc:spChg>
      </pc:sldChg>
    </pc:docChg>
  </pc:docChgLst>
  <pc:docChgLst>
    <pc:chgData name="Michael Siemens Uy" userId="6c2f2eb2-cf6f-47af-9f62-103f081d9190" providerId="ADAL" clId="{C3D81BFD-AAB0-4333-BACF-6FD8412BD937}"/>
    <pc:docChg chg="modSld sldOrd">
      <pc:chgData name="Michael Siemens Uy" userId="6c2f2eb2-cf6f-47af-9f62-103f081d9190" providerId="ADAL" clId="{C3D81BFD-AAB0-4333-BACF-6FD8412BD937}" dt="2022-05-18T02:33:32.571" v="1"/>
      <pc:docMkLst>
        <pc:docMk/>
      </pc:docMkLst>
      <pc:sldChg chg="ord">
        <pc:chgData name="Michael Siemens Uy" userId="6c2f2eb2-cf6f-47af-9f62-103f081d9190" providerId="ADAL" clId="{C3D81BFD-AAB0-4333-BACF-6FD8412BD937}" dt="2022-05-18T02:33:32.571" v="1"/>
        <pc:sldMkLst>
          <pc:docMk/>
          <pc:sldMk cId="3590074117" sldId="828"/>
        </pc:sldMkLst>
      </pc:sldChg>
    </pc:docChg>
  </pc:docChgLst>
  <pc:docChgLst>
    <pc:chgData name="Sally Garcia" userId="14886ab6-0ebe-4289-8985-92f6ea6d57f6" providerId="ADAL" clId="{F2154070-D827-4470-8C34-51E820A73D34}"/>
    <pc:docChg chg="undo custSel addSld delSld modSld modSection">
      <pc:chgData name="Sally Garcia" userId="14886ab6-0ebe-4289-8985-92f6ea6d57f6" providerId="ADAL" clId="{F2154070-D827-4470-8C34-51E820A73D34}" dt="2022-12-16T05:02:22.040" v="3976" actId="1076"/>
      <pc:docMkLst>
        <pc:docMk/>
      </pc:docMkLst>
      <pc:sldChg chg="modSp mod">
        <pc:chgData name="Sally Garcia" userId="14886ab6-0ebe-4289-8985-92f6ea6d57f6" providerId="ADAL" clId="{F2154070-D827-4470-8C34-51E820A73D34}" dt="2022-12-16T04:10:34.024" v="1349" actId="20577"/>
        <pc:sldMkLst>
          <pc:docMk/>
          <pc:sldMk cId="2720667835" sldId="543"/>
        </pc:sldMkLst>
        <pc:spChg chg="mod">
          <ac:chgData name="Sally Garcia" userId="14886ab6-0ebe-4289-8985-92f6ea6d57f6" providerId="ADAL" clId="{F2154070-D827-4470-8C34-51E820A73D34}" dt="2022-12-16T04:10:34.024" v="1349" actId="20577"/>
          <ac:spMkLst>
            <pc:docMk/>
            <pc:sldMk cId="2720667835" sldId="543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10:26.914" v="1348" actId="20577"/>
        <pc:sldMkLst>
          <pc:docMk/>
          <pc:sldMk cId="3769739522" sldId="544"/>
        </pc:sldMkLst>
        <pc:spChg chg="mod">
          <ac:chgData name="Sally Garcia" userId="14886ab6-0ebe-4289-8985-92f6ea6d57f6" providerId="ADAL" clId="{F2154070-D827-4470-8C34-51E820A73D34}" dt="2022-12-16T04:10:26.914" v="1348" actId="20577"/>
          <ac:spMkLst>
            <pc:docMk/>
            <pc:sldMk cId="3769739522" sldId="544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10:23.144" v="1347" actId="20577"/>
        <pc:sldMkLst>
          <pc:docMk/>
          <pc:sldMk cId="3182539420" sldId="545"/>
        </pc:sldMkLst>
        <pc:spChg chg="mod">
          <ac:chgData name="Sally Garcia" userId="14886ab6-0ebe-4289-8985-92f6ea6d57f6" providerId="ADAL" clId="{F2154070-D827-4470-8C34-51E820A73D34}" dt="2022-12-16T04:10:23.144" v="1347" actId="20577"/>
          <ac:spMkLst>
            <pc:docMk/>
            <pc:sldMk cId="3182539420" sldId="545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10:12.720" v="1346" actId="20577"/>
        <pc:sldMkLst>
          <pc:docMk/>
          <pc:sldMk cId="156380771" sldId="546"/>
        </pc:sldMkLst>
        <pc:spChg chg="mod">
          <ac:chgData name="Sally Garcia" userId="14886ab6-0ebe-4289-8985-92f6ea6d57f6" providerId="ADAL" clId="{F2154070-D827-4470-8C34-51E820A73D34}" dt="2022-12-16T04:10:12.720" v="1346" actId="20577"/>
          <ac:spMkLst>
            <pc:docMk/>
            <pc:sldMk cId="156380771" sldId="546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10:08.248" v="1345" actId="20577"/>
        <pc:sldMkLst>
          <pc:docMk/>
          <pc:sldMk cId="3690335217" sldId="547"/>
        </pc:sldMkLst>
        <pc:spChg chg="mod">
          <ac:chgData name="Sally Garcia" userId="14886ab6-0ebe-4289-8985-92f6ea6d57f6" providerId="ADAL" clId="{F2154070-D827-4470-8C34-51E820A73D34}" dt="2022-12-16T04:10:08.248" v="1345" actId="20577"/>
          <ac:spMkLst>
            <pc:docMk/>
            <pc:sldMk cId="3690335217" sldId="547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09:57.544" v="1344" actId="20577"/>
        <pc:sldMkLst>
          <pc:docMk/>
          <pc:sldMk cId="3973037197" sldId="548"/>
        </pc:sldMkLst>
        <pc:spChg chg="mod">
          <ac:chgData name="Sally Garcia" userId="14886ab6-0ebe-4289-8985-92f6ea6d57f6" providerId="ADAL" clId="{F2154070-D827-4470-8C34-51E820A73D34}" dt="2022-12-16T04:09:57.544" v="1344" actId="20577"/>
          <ac:spMkLst>
            <pc:docMk/>
            <pc:sldMk cId="3973037197" sldId="548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31:27.776" v="3112" actId="20577"/>
        <pc:sldMkLst>
          <pc:docMk/>
          <pc:sldMk cId="2479510076" sldId="549"/>
        </pc:sldMkLst>
        <pc:spChg chg="mod">
          <ac:chgData name="Sally Garcia" userId="14886ab6-0ebe-4289-8985-92f6ea6d57f6" providerId="ADAL" clId="{F2154070-D827-4470-8C34-51E820A73D34}" dt="2022-12-16T04:31:27.776" v="3112" actId="20577"/>
          <ac:spMkLst>
            <pc:docMk/>
            <pc:sldMk cId="2479510076" sldId="549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58:49.264" v="3932" actId="20577"/>
        <pc:sldMkLst>
          <pc:docMk/>
          <pc:sldMk cId="1597540567" sldId="551"/>
        </pc:sldMkLst>
        <pc:spChg chg="mod">
          <ac:chgData name="Sally Garcia" userId="14886ab6-0ebe-4289-8985-92f6ea6d57f6" providerId="ADAL" clId="{F2154070-D827-4470-8C34-51E820A73D34}" dt="2022-12-16T04:58:49.264" v="3932" actId="20577"/>
          <ac:spMkLst>
            <pc:docMk/>
            <pc:sldMk cId="1597540567" sldId="551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3:52:53.709" v="94" actId="20577"/>
        <pc:sldMkLst>
          <pc:docMk/>
          <pc:sldMk cId="619920879" sldId="841"/>
        </pc:sldMkLst>
        <pc:spChg chg="mod">
          <ac:chgData name="Sally Garcia" userId="14886ab6-0ebe-4289-8985-92f6ea6d57f6" providerId="ADAL" clId="{F2154070-D827-4470-8C34-51E820A73D34}" dt="2022-12-16T03:52:53.709" v="94" actId="20577"/>
          <ac:spMkLst>
            <pc:docMk/>
            <pc:sldMk cId="619920879" sldId="841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3:58:41.896" v="278" actId="5793"/>
        <pc:sldMkLst>
          <pc:docMk/>
          <pc:sldMk cId="1616158942" sldId="844"/>
        </pc:sldMkLst>
        <pc:spChg chg="mod">
          <ac:chgData name="Sally Garcia" userId="14886ab6-0ebe-4289-8985-92f6ea6d57f6" providerId="ADAL" clId="{F2154070-D827-4470-8C34-51E820A73D34}" dt="2022-12-16T03:58:41.896" v="278" actId="5793"/>
          <ac:spMkLst>
            <pc:docMk/>
            <pc:sldMk cId="1616158942" sldId="844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00:05.132" v="415" actId="20577"/>
        <pc:sldMkLst>
          <pc:docMk/>
          <pc:sldMk cId="2052955359" sldId="845"/>
        </pc:sldMkLst>
        <pc:spChg chg="mod">
          <ac:chgData name="Sally Garcia" userId="14886ab6-0ebe-4289-8985-92f6ea6d57f6" providerId="ADAL" clId="{F2154070-D827-4470-8C34-51E820A73D34}" dt="2022-12-16T04:00:05.132" v="415" actId="20577"/>
          <ac:spMkLst>
            <pc:docMk/>
            <pc:sldMk cId="2052955359" sldId="845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05:33.848" v="827" actId="20577"/>
        <pc:sldMkLst>
          <pc:docMk/>
          <pc:sldMk cId="105284786" sldId="846"/>
        </pc:sldMkLst>
        <pc:spChg chg="mod">
          <ac:chgData name="Sally Garcia" userId="14886ab6-0ebe-4289-8985-92f6ea6d57f6" providerId="ADAL" clId="{F2154070-D827-4470-8C34-51E820A73D34}" dt="2022-12-16T04:04:23.672" v="695" actId="20577"/>
          <ac:spMkLst>
            <pc:docMk/>
            <pc:sldMk cId="105284786" sldId="846"/>
            <ac:spMk id="3" creationId="{042D9E7B-D1BB-4A59-8D12-11E6C2FA55AC}"/>
          </ac:spMkLst>
        </pc:spChg>
        <pc:graphicFrameChg chg="modGraphic">
          <ac:chgData name="Sally Garcia" userId="14886ab6-0ebe-4289-8985-92f6ea6d57f6" providerId="ADAL" clId="{F2154070-D827-4470-8C34-51E820A73D34}" dt="2022-12-16T04:05:33.848" v="827" actId="20577"/>
          <ac:graphicFrameMkLst>
            <pc:docMk/>
            <pc:sldMk cId="105284786" sldId="846"/>
            <ac:graphicFrameMk id="4" creationId="{E56C7E2B-A63E-44DD-B2AC-B919DAD9BF24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09:09.168" v="1322" actId="20577"/>
        <pc:sldMkLst>
          <pc:docMk/>
          <pc:sldMk cId="1043093137" sldId="848"/>
        </pc:sldMkLst>
        <pc:spChg chg="mod">
          <ac:chgData name="Sally Garcia" userId="14886ab6-0ebe-4289-8985-92f6ea6d57f6" providerId="ADAL" clId="{F2154070-D827-4470-8C34-51E820A73D34}" dt="2022-12-16T04:09:09.168" v="1322" actId="20577"/>
          <ac:spMkLst>
            <pc:docMk/>
            <pc:sldMk cId="1043093137" sldId="848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18:03.744" v="1990" actId="20577"/>
        <pc:sldMkLst>
          <pc:docMk/>
          <pc:sldMk cId="935820325" sldId="850"/>
        </pc:sldMkLst>
        <pc:spChg chg="mod">
          <ac:chgData name="Sally Garcia" userId="14886ab6-0ebe-4289-8985-92f6ea6d57f6" providerId="ADAL" clId="{F2154070-D827-4470-8C34-51E820A73D34}" dt="2022-12-16T04:18:03.744" v="1990" actId="20577"/>
          <ac:spMkLst>
            <pc:docMk/>
            <pc:sldMk cId="935820325" sldId="850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19:20.959" v="2194" actId="14100"/>
        <pc:sldMkLst>
          <pc:docMk/>
          <pc:sldMk cId="671329991" sldId="851"/>
        </pc:sldMkLst>
        <pc:spChg chg="mod">
          <ac:chgData name="Sally Garcia" userId="14886ab6-0ebe-4289-8985-92f6ea6d57f6" providerId="ADAL" clId="{F2154070-D827-4470-8C34-51E820A73D34}" dt="2022-12-16T04:19:20.959" v="2194" actId="14100"/>
          <ac:spMkLst>
            <pc:docMk/>
            <pc:sldMk cId="671329991" sldId="851"/>
            <ac:spMk id="3" creationId="{042D9E7B-D1BB-4A59-8D12-11E6C2FA55AC}"/>
          </ac:spMkLst>
        </pc:spChg>
      </pc:sldChg>
      <pc:sldChg chg="addSp delSp modSp mod">
        <pc:chgData name="Sally Garcia" userId="14886ab6-0ebe-4289-8985-92f6ea6d57f6" providerId="ADAL" clId="{F2154070-D827-4470-8C34-51E820A73D34}" dt="2022-12-16T04:23:12.048" v="2526" actId="1076"/>
        <pc:sldMkLst>
          <pc:docMk/>
          <pc:sldMk cId="3910053663" sldId="852"/>
        </pc:sldMkLst>
        <pc:spChg chg="add del mod">
          <ac:chgData name="Sally Garcia" userId="14886ab6-0ebe-4289-8985-92f6ea6d57f6" providerId="ADAL" clId="{F2154070-D827-4470-8C34-51E820A73D34}" dt="2022-12-16T04:23:12.048" v="2526" actId="1076"/>
          <ac:spMkLst>
            <pc:docMk/>
            <pc:sldMk cId="3910053663" sldId="852"/>
            <ac:spMk id="3" creationId="{042D9E7B-D1BB-4A59-8D12-11E6C2FA55AC}"/>
          </ac:spMkLst>
        </pc:spChg>
        <pc:spChg chg="add del mod">
          <ac:chgData name="Sally Garcia" userId="14886ab6-0ebe-4289-8985-92f6ea6d57f6" providerId="ADAL" clId="{F2154070-D827-4470-8C34-51E820A73D34}" dt="2022-12-16T04:22:43.831" v="2502" actId="478"/>
          <ac:spMkLst>
            <pc:docMk/>
            <pc:sldMk cId="3910053663" sldId="852"/>
            <ac:spMk id="6" creationId="{25457863-6C08-5DBC-8563-C742D2300C6F}"/>
          </ac:spMkLst>
        </pc:spChg>
        <pc:graphicFrameChg chg="add del mod modGraphic">
          <ac:chgData name="Sally Garcia" userId="14886ab6-0ebe-4289-8985-92f6ea6d57f6" providerId="ADAL" clId="{F2154070-D827-4470-8C34-51E820A73D34}" dt="2022-12-16T04:22:45.651" v="2503" actId="478"/>
          <ac:graphicFrameMkLst>
            <pc:docMk/>
            <pc:sldMk cId="3910053663" sldId="852"/>
            <ac:graphicFrameMk id="2" creationId="{305649D1-85B3-CAB2-EDB9-9AD2C4A319C3}"/>
          </ac:graphicFrameMkLst>
        </pc:graphicFrameChg>
      </pc:sldChg>
      <pc:sldChg chg="del">
        <pc:chgData name="Sally Garcia" userId="14886ab6-0ebe-4289-8985-92f6ea6d57f6" providerId="ADAL" clId="{F2154070-D827-4470-8C34-51E820A73D34}" dt="2022-12-16T04:26:56.283" v="2823" actId="47"/>
        <pc:sldMkLst>
          <pc:docMk/>
          <pc:sldMk cId="3972138519" sldId="853"/>
        </pc:sldMkLst>
      </pc:sldChg>
      <pc:sldChg chg="modSp mod">
        <pc:chgData name="Sally Garcia" userId="14886ab6-0ebe-4289-8985-92f6ea6d57f6" providerId="ADAL" clId="{F2154070-D827-4470-8C34-51E820A73D34}" dt="2022-12-16T04:27:10.617" v="2844" actId="20577"/>
        <pc:sldMkLst>
          <pc:docMk/>
          <pc:sldMk cId="455699966" sldId="854"/>
        </pc:sldMkLst>
        <pc:spChg chg="mod">
          <ac:chgData name="Sally Garcia" userId="14886ab6-0ebe-4289-8985-92f6ea6d57f6" providerId="ADAL" clId="{F2154070-D827-4470-8C34-51E820A73D34}" dt="2022-12-16T04:27:10.617" v="2844" actId="20577"/>
          <ac:spMkLst>
            <pc:docMk/>
            <pc:sldMk cId="455699966" sldId="854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28:37.730" v="2860" actId="20577"/>
        <pc:sldMkLst>
          <pc:docMk/>
          <pc:sldMk cId="1260161805" sldId="855"/>
        </pc:sldMkLst>
        <pc:spChg chg="mod">
          <ac:chgData name="Sally Garcia" userId="14886ab6-0ebe-4289-8985-92f6ea6d57f6" providerId="ADAL" clId="{F2154070-D827-4470-8C34-51E820A73D34}" dt="2022-12-16T04:28:37.730" v="2860" actId="20577"/>
          <ac:spMkLst>
            <pc:docMk/>
            <pc:sldMk cId="1260161805" sldId="855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28:36.471" v="2858" actId="20577"/>
        <pc:sldMkLst>
          <pc:docMk/>
          <pc:sldMk cId="3653297917" sldId="856"/>
        </pc:sldMkLst>
        <pc:spChg chg="mod">
          <ac:chgData name="Sally Garcia" userId="14886ab6-0ebe-4289-8985-92f6ea6d57f6" providerId="ADAL" clId="{F2154070-D827-4470-8C34-51E820A73D34}" dt="2022-12-16T04:28:36.471" v="2858" actId="20577"/>
          <ac:spMkLst>
            <pc:docMk/>
            <pc:sldMk cId="3653297917" sldId="856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33:08.368" v="3188" actId="20577"/>
        <pc:sldMkLst>
          <pc:docMk/>
          <pc:sldMk cId="2935106002" sldId="865"/>
        </pc:sldMkLst>
        <pc:graphicFrameChg chg="modGraphic">
          <ac:chgData name="Sally Garcia" userId="14886ab6-0ebe-4289-8985-92f6ea6d57f6" providerId="ADAL" clId="{F2154070-D827-4470-8C34-51E820A73D34}" dt="2022-12-16T04:33:08.368" v="3188" actId="20577"/>
          <ac:graphicFrameMkLst>
            <pc:docMk/>
            <pc:sldMk cId="2935106002" sldId="865"/>
            <ac:graphicFrameMk id="4" creationId="{37E47460-D8FA-46A6-829E-BBB01CAD7EE5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34:58.591" v="3237" actId="20577"/>
        <pc:sldMkLst>
          <pc:docMk/>
          <pc:sldMk cId="623262718" sldId="866"/>
        </pc:sldMkLst>
        <pc:spChg chg="mod">
          <ac:chgData name="Sally Garcia" userId="14886ab6-0ebe-4289-8985-92f6ea6d57f6" providerId="ADAL" clId="{F2154070-D827-4470-8C34-51E820A73D34}" dt="2022-12-16T04:34:58.591" v="3237" actId="20577"/>
          <ac:spMkLst>
            <pc:docMk/>
            <pc:sldMk cId="623262718" sldId="866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52:27.514" v="3806" actId="255"/>
        <pc:sldMkLst>
          <pc:docMk/>
          <pc:sldMk cId="3505590355" sldId="875"/>
        </pc:sldMkLst>
        <pc:spChg chg="mod">
          <ac:chgData name="Sally Garcia" userId="14886ab6-0ebe-4289-8985-92f6ea6d57f6" providerId="ADAL" clId="{F2154070-D827-4470-8C34-51E820A73D34}" dt="2022-12-16T04:52:27.514" v="3806" actId="255"/>
          <ac:spMkLst>
            <pc:docMk/>
            <pc:sldMk cId="3505590355" sldId="875"/>
            <ac:spMk id="3" creationId="{042D9E7B-D1BB-4A59-8D12-11E6C2FA55AC}"/>
          </ac:spMkLst>
        </pc:spChg>
      </pc:sldChg>
      <pc:sldChg chg="addSp delSp modSp mod">
        <pc:chgData name="Sally Garcia" userId="14886ab6-0ebe-4289-8985-92f6ea6d57f6" providerId="ADAL" clId="{F2154070-D827-4470-8C34-51E820A73D34}" dt="2022-12-16T04:55:50.273" v="3911" actId="5793"/>
        <pc:sldMkLst>
          <pc:docMk/>
          <pc:sldMk cId="3926002107" sldId="876"/>
        </pc:sldMkLst>
        <pc:spChg chg="add mod">
          <ac:chgData name="Sally Garcia" userId="14886ab6-0ebe-4289-8985-92f6ea6d57f6" providerId="ADAL" clId="{F2154070-D827-4470-8C34-51E820A73D34}" dt="2022-12-16T04:55:50.273" v="3911" actId="5793"/>
          <ac:spMkLst>
            <pc:docMk/>
            <pc:sldMk cId="3926002107" sldId="876"/>
            <ac:spMk id="2" creationId="{349FEDD1-BEB9-404D-FDF4-E01703CEAE7C}"/>
          </ac:spMkLst>
        </pc:spChg>
        <pc:spChg chg="del mod">
          <ac:chgData name="Sally Garcia" userId="14886ab6-0ebe-4289-8985-92f6ea6d57f6" providerId="ADAL" clId="{F2154070-D827-4470-8C34-51E820A73D34}" dt="2022-12-16T04:55:46.632" v="3908" actId="478"/>
          <ac:spMkLst>
            <pc:docMk/>
            <pc:sldMk cId="3926002107" sldId="876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59:06.953" v="3958" actId="20577"/>
        <pc:sldMkLst>
          <pc:docMk/>
          <pc:sldMk cId="1591744842" sldId="892"/>
        </pc:sldMkLst>
        <pc:spChg chg="mod">
          <ac:chgData name="Sally Garcia" userId="14886ab6-0ebe-4289-8985-92f6ea6d57f6" providerId="ADAL" clId="{F2154070-D827-4470-8C34-51E820A73D34}" dt="2022-12-16T04:59:06.953" v="3958" actId="20577"/>
          <ac:spMkLst>
            <pc:docMk/>
            <pc:sldMk cId="1591744842" sldId="892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5:02:22.040" v="3976" actId="1076"/>
        <pc:sldMkLst>
          <pc:docMk/>
          <pc:sldMk cId="1030287975" sldId="902"/>
        </pc:sldMkLst>
        <pc:spChg chg="mod">
          <ac:chgData name="Sally Garcia" userId="14886ab6-0ebe-4289-8985-92f6ea6d57f6" providerId="ADAL" clId="{F2154070-D827-4470-8C34-51E820A73D34}" dt="2022-12-16T05:02:17.654" v="3975" actId="20577"/>
          <ac:spMkLst>
            <pc:docMk/>
            <pc:sldMk cId="1030287975" sldId="902"/>
            <ac:spMk id="3" creationId="{042D9E7B-D1BB-4A59-8D12-11E6C2FA55AC}"/>
          </ac:spMkLst>
        </pc:spChg>
        <pc:graphicFrameChg chg="mod">
          <ac:chgData name="Sally Garcia" userId="14886ab6-0ebe-4289-8985-92f6ea6d57f6" providerId="ADAL" clId="{F2154070-D827-4470-8C34-51E820A73D34}" dt="2022-12-16T05:02:22.040" v="3976" actId="1076"/>
          <ac:graphicFrameMkLst>
            <pc:docMk/>
            <pc:sldMk cId="1030287975" sldId="902"/>
            <ac:graphicFrameMk id="4" creationId="{4051D8C3-15A9-B91F-25DE-95BA85C7DA2D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48:46.082" v="3754" actId="20577"/>
        <pc:sldMkLst>
          <pc:docMk/>
          <pc:sldMk cId="3403831826" sldId="907"/>
        </pc:sldMkLst>
        <pc:spChg chg="mod">
          <ac:chgData name="Sally Garcia" userId="14886ab6-0ebe-4289-8985-92f6ea6d57f6" providerId="ADAL" clId="{F2154070-D827-4470-8C34-51E820A73D34}" dt="2022-12-16T04:48:46.082" v="3754" actId="20577"/>
          <ac:spMkLst>
            <pc:docMk/>
            <pc:sldMk cId="3403831826" sldId="907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07:12.991" v="1022" actId="14100"/>
        <pc:sldMkLst>
          <pc:docMk/>
          <pc:sldMk cId="2248818872" sldId="909"/>
        </pc:sldMkLst>
        <pc:spChg chg="mod">
          <ac:chgData name="Sally Garcia" userId="14886ab6-0ebe-4289-8985-92f6ea6d57f6" providerId="ADAL" clId="{F2154070-D827-4470-8C34-51E820A73D34}" dt="2022-12-16T04:07:12.991" v="1022" actId="14100"/>
          <ac:spMkLst>
            <pc:docMk/>
            <pc:sldMk cId="2248818872" sldId="909"/>
            <ac:spMk id="3" creationId="{042D9E7B-D1BB-4A59-8D12-11E6C2FA55AC}"/>
          </ac:spMkLst>
        </pc:spChg>
        <pc:graphicFrameChg chg="mod modGraphic">
          <ac:chgData name="Sally Garcia" userId="14886ab6-0ebe-4289-8985-92f6ea6d57f6" providerId="ADAL" clId="{F2154070-D827-4470-8C34-51E820A73D34}" dt="2022-12-16T04:07:08.711" v="1021" actId="20577"/>
          <ac:graphicFrameMkLst>
            <pc:docMk/>
            <pc:sldMk cId="2248818872" sldId="909"/>
            <ac:graphicFrameMk id="4" creationId="{E56C7E2B-A63E-44DD-B2AC-B919DAD9BF24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32:42.936" v="3146" actId="20577"/>
        <pc:sldMkLst>
          <pc:docMk/>
          <pc:sldMk cId="1718465660" sldId="910"/>
        </pc:sldMkLst>
        <pc:graphicFrameChg chg="modGraphic">
          <ac:chgData name="Sally Garcia" userId="14886ab6-0ebe-4289-8985-92f6ea6d57f6" providerId="ADAL" clId="{F2154070-D827-4470-8C34-51E820A73D34}" dt="2022-12-16T04:32:42.936" v="3146" actId="20577"/>
          <ac:graphicFrameMkLst>
            <pc:docMk/>
            <pc:sldMk cId="1718465660" sldId="910"/>
            <ac:graphicFrameMk id="4" creationId="{37E47460-D8FA-46A6-829E-BBB01CAD7EE5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33:45.746" v="3233" actId="20577"/>
        <pc:sldMkLst>
          <pc:docMk/>
          <pc:sldMk cId="1732850282" sldId="911"/>
        </pc:sldMkLst>
        <pc:graphicFrameChg chg="modGraphic">
          <ac:chgData name="Sally Garcia" userId="14886ab6-0ebe-4289-8985-92f6ea6d57f6" providerId="ADAL" clId="{F2154070-D827-4470-8C34-51E820A73D34}" dt="2022-12-16T04:33:45.746" v="3233" actId="20577"/>
          <ac:graphicFrameMkLst>
            <pc:docMk/>
            <pc:sldMk cId="1732850282" sldId="911"/>
            <ac:graphicFrameMk id="4" creationId="{37E47460-D8FA-46A6-829E-BBB01CAD7EE5}"/>
          </ac:graphicFrameMkLst>
        </pc:graphicFrameChg>
      </pc:sldChg>
      <pc:sldChg chg="addSp modSp add mod">
        <pc:chgData name="Sally Garcia" userId="14886ab6-0ebe-4289-8985-92f6ea6d57f6" providerId="ADAL" clId="{F2154070-D827-4470-8C34-51E820A73D34}" dt="2022-12-16T04:03:41.328" v="626" actId="20577"/>
        <pc:sldMkLst>
          <pc:docMk/>
          <pc:sldMk cId="454306957" sldId="917"/>
        </pc:sldMkLst>
        <pc:spChg chg="mod">
          <ac:chgData name="Sally Garcia" userId="14886ab6-0ebe-4289-8985-92f6ea6d57f6" providerId="ADAL" clId="{F2154070-D827-4470-8C34-51E820A73D34}" dt="2022-12-16T04:02:55.127" v="544" actId="14100"/>
          <ac:spMkLst>
            <pc:docMk/>
            <pc:sldMk cId="454306957" sldId="917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03:41.328" v="626" actId="20577"/>
          <ac:graphicFrameMkLst>
            <pc:docMk/>
            <pc:sldMk cId="454306957" sldId="917"/>
            <ac:graphicFrameMk id="4" creationId="{B7EA4753-107F-8C21-4C05-DAEC257A9515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17:23.908" v="1899" actId="14100"/>
        <pc:sldMkLst>
          <pc:docMk/>
          <pc:sldMk cId="133864034" sldId="918"/>
        </pc:sldMkLst>
        <pc:spChg chg="mod">
          <ac:chgData name="Sally Garcia" userId="14886ab6-0ebe-4289-8985-92f6ea6d57f6" providerId="ADAL" clId="{F2154070-D827-4470-8C34-51E820A73D34}" dt="2022-12-16T04:16:29.016" v="1732" actId="1076"/>
          <ac:spMkLst>
            <pc:docMk/>
            <pc:sldMk cId="133864034" sldId="918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17:23.908" v="1899" actId="14100"/>
          <ac:graphicFrameMkLst>
            <pc:docMk/>
            <pc:sldMk cId="133864034" sldId="918"/>
            <ac:graphicFrameMk id="2" creationId="{F383B8A6-E1B0-F6D3-62AE-147694649B90}"/>
          </ac:graphicFrameMkLst>
        </pc:graphicFrameChg>
        <pc:picChg chg="del">
          <ac:chgData name="Sally Garcia" userId="14886ab6-0ebe-4289-8985-92f6ea6d57f6" providerId="ADAL" clId="{F2154070-D827-4470-8C34-51E820A73D34}" dt="2022-12-16T04:15:17.265" v="1577" actId="478"/>
          <ac:picMkLst>
            <pc:docMk/>
            <pc:sldMk cId="133864034" sldId="918"/>
            <ac:picMk id="6" creationId="{40F1F3DC-9C6C-4E8A-9E1E-E3AD65A358DF}"/>
          </ac:picMkLst>
        </pc:picChg>
      </pc:sldChg>
      <pc:sldChg chg="addSp modSp add mod">
        <pc:chgData name="Sally Garcia" userId="14886ab6-0ebe-4289-8985-92f6ea6d57f6" providerId="ADAL" clId="{F2154070-D827-4470-8C34-51E820A73D34}" dt="2022-12-16T04:26:43.048" v="2822" actId="20577"/>
        <pc:sldMkLst>
          <pc:docMk/>
          <pc:sldMk cId="3452218840" sldId="919"/>
        </pc:sldMkLst>
        <pc:spChg chg="mod">
          <ac:chgData name="Sally Garcia" userId="14886ab6-0ebe-4289-8985-92f6ea6d57f6" providerId="ADAL" clId="{F2154070-D827-4470-8C34-51E820A73D34}" dt="2022-12-16T04:24:07.968" v="2540" actId="1076"/>
          <ac:spMkLst>
            <pc:docMk/>
            <pc:sldMk cId="3452218840" sldId="919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26:43.048" v="2822" actId="20577"/>
          <ac:graphicFrameMkLst>
            <pc:docMk/>
            <pc:sldMk cId="3452218840" sldId="919"/>
            <ac:graphicFrameMk id="2" creationId="{B4CB8795-3EA6-3AB4-CEA9-2DD0B569ED1F}"/>
          </ac:graphicFrameMkLst>
        </pc:graphicFrameChg>
      </pc:sldChg>
      <pc:sldChg chg="addSp modSp add mod">
        <pc:chgData name="Sally Garcia" userId="14886ab6-0ebe-4289-8985-92f6ea6d57f6" providerId="ADAL" clId="{F2154070-D827-4470-8C34-51E820A73D34}" dt="2022-12-16T04:31:10.966" v="3094" actId="1076"/>
        <pc:sldMkLst>
          <pc:docMk/>
          <pc:sldMk cId="3613800775" sldId="920"/>
        </pc:sldMkLst>
        <pc:spChg chg="mod">
          <ac:chgData name="Sally Garcia" userId="14886ab6-0ebe-4289-8985-92f6ea6d57f6" providerId="ADAL" clId="{F2154070-D827-4470-8C34-51E820A73D34}" dt="2022-12-16T04:30:19.391" v="2979" actId="1076"/>
          <ac:spMkLst>
            <pc:docMk/>
            <pc:sldMk cId="3613800775" sldId="920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31:10.966" v="3094" actId="1076"/>
          <ac:graphicFrameMkLst>
            <pc:docMk/>
            <pc:sldMk cId="3613800775" sldId="920"/>
            <ac:graphicFrameMk id="2" creationId="{256E381D-D4F0-48A5-FB94-952DE0B5F534}"/>
          </ac:graphicFrameMkLst>
        </pc:graphicFrameChg>
      </pc:sldChg>
      <pc:sldChg chg="addSp modSp add mod">
        <pc:chgData name="Sally Garcia" userId="14886ab6-0ebe-4289-8985-92f6ea6d57f6" providerId="ADAL" clId="{F2154070-D827-4470-8C34-51E820A73D34}" dt="2022-12-16T04:36:49.913" v="3473" actId="20577"/>
        <pc:sldMkLst>
          <pc:docMk/>
          <pc:sldMk cId="3319504965" sldId="921"/>
        </pc:sldMkLst>
        <pc:spChg chg="mod">
          <ac:chgData name="Sally Garcia" userId="14886ab6-0ebe-4289-8985-92f6ea6d57f6" providerId="ADAL" clId="{F2154070-D827-4470-8C34-51E820A73D34}" dt="2022-12-16T04:36:09.903" v="3435" actId="20577"/>
          <ac:spMkLst>
            <pc:docMk/>
            <pc:sldMk cId="3319504965" sldId="921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36:49.913" v="3473" actId="20577"/>
          <ac:graphicFrameMkLst>
            <pc:docMk/>
            <pc:sldMk cId="3319504965" sldId="921"/>
            <ac:graphicFrameMk id="2" creationId="{5F07AE0D-D674-41C7-D7DD-D9545A272392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38:16.946" v="3503" actId="1076"/>
        <pc:sldMkLst>
          <pc:docMk/>
          <pc:sldMk cId="4266055939" sldId="922"/>
        </pc:sldMkLst>
        <pc:spChg chg="mod">
          <ac:chgData name="Sally Garcia" userId="14886ab6-0ebe-4289-8985-92f6ea6d57f6" providerId="ADAL" clId="{F2154070-D827-4470-8C34-51E820A73D34}" dt="2022-12-16T04:38:12.762" v="3502" actId="255"/>
          <ac:spMkLst>
            <pc:docMk/>
            <pc:sldMk cId="4266055939" sldId="922"/>
            <ac:spMk id="3" creationId="{042D9E7B-D1BB-4A59-8D12-11E6C2FA55AC}"/>
          </ac:spMkLst>
        </pc:spChg>
        <pc:graphicFrameChg chg="del">
          <ac:chgData name="Sally Garcia" userId="14886ab6-0ebe-4289-8985-92f6ea6d57f6" providerId="ADAL" clId="{F2154070-D827-4470-8C34-51E820A73D34}" dt="2022-12-16T04:37:05.009" v="3476" actId="478"/>
          <ac:graphicFrameMkLst>
            <pc:docMk/>
            <pc:sldMk cId="4266055939" sldId="922"/>
            <ac:graphicFrameMk id="2" creationId="{5F07AE0D-D674-41C7-D7DD-D9545A272392}"/>
          </ac:graphicFrameMkLst>
        </pc:graphicFrameChg>
        <pc:graphicFrameChg chg="add mod">
          <ac:chgData name="Sally Garcia" userId="14886ab6-0ebe-4289-8985-92f6ea6d57f6" providerId="ADAL" clId="{F2154070-D827-4470-8C34-51E820A73D34}" dt="2022-12-16T04:38:16.946" v="3503" actId="1076"/>
          <ac:graphicFrameMkLst>
            <pc:docMk/>
            <pc:sldMk cId="4266055939" sldId="922"/>
            <ac:graphicFrameMk id="4" creationId="{6D2A0544-76DF-44DA-B47C-F22ABD72C912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39:11.120" v="3517" actId="1076"/>
        <pc:sldMkLst>
          <pc:docMk/>
          <pc:sldMk cId="1398244721" sldId="923"/>
        </pc:sldMkLst>
        <pc:spChg chg="mod">
          <ac:chgData name="Sally Garcia" userId="14886ab6-0ebe-4289-8985-92f6ea6d57f6" providerId="ADAL" clId="{F2154070-D827-4470-8C34-51E820A73D34}" dt="2022-12-16T04:38:41.823" v="3509" actId="2711"/>
          <ac:spMkLst>
            <pc:docMk/>
            <pc:sldMk cId="1398244721" sldId="923"/>
            <ac:spMk id="3" creationId="{042D9E7B-D1BB-4A59-8D12-11E6C2FA55AC}"/>
          </ac:spMkLst>
        </pc:spChg>
        <pc:graphicFrameChg chg="add mod">
          <ac:chgData name="Sally Garcia" userId="14886ab6-0ebe-4289-8985-92f6ea6d57f6" providerId="ADAL" clId="{F2154070-D827-4470-8C34-51E820A73D34}" dt="2022-12-16T04:39:11.120" v="3517" actId="1076"/>
          <ac:graphicFrameMkLst>
            <pc:docMk/>
            <pc:sldMk cId="1398244721" sldId="923"/>
            <ac:graphicFrameMk id="2" creationId="{76FBAF07-B856-782C-9D96-9E278D4EA10E}"/>
          </ac:graphicFrameMkLst>
        </pc:graphicFrameChg>
        <pc:graphicFrameChg chg="del">
          <ac:chgData name="Sally Garcia" userId="14886ab6-0ebe-4289-8985-92f6ea6d57f6" providerId="ADAL" clId="{F2154070-D827-4470-8C34-51E820A73D34}" dt="2022-12-16T04:38:26.110" v="3505" actId="478"/>
          <ac:graphicFrameMkLst>
            <pc:docMk/>
            <pc:sldMk cId="1398244721" sldId="923"/>
            <ac:graphicFrameMk id="4" creationId="{6D2A0544-76DF-44DA-B47C-F22ABD72C912}"/>
          </ac:graphicFrameMkLst>
        </pc:graphicFrameChg>
      </pc:sldChg>
      <pc:sldChg chg="delSp modSp add mod">
        <pc:chgData name="Sally Garcia" userId="14886ab6-0ebe-4289-8985-92f6ea6d57f6" providerId="ADAL" clId="{F2154070-D827-4470-8C34-51E820A73D34}" dt="2022-12-16T04:40:04.384" v="3550" actId="1076"/>
        <pc:sldMkLst>
          <pc:docMk/>
          <pc:sldMk cId="2021799028" sldId="924"/>
        </pc:sldMkLst>
        <pc:spChg chg="mod">
          <ac:chgData name="Sally Garcia" userId="14886ab6-0ebe-4289-8985-92f6ea6d57f6" providerId="ADAL" clId="{F2154070-D827-4470-8C34-51E820A73D34}" dt="2022-12-16T04:40:04.384" v="3550" actId="1076"/>
          <ac:spMkLst>
            <pc:docMk/>
            <pc:sldMk cId="2021799028" sldId="924"/>
            <ac:spMk id="3" creationId="{042D9E7B-D1BB-4A59-8D12-11E6C2FA55AC}"/>
          </ac:spMkLst>
        </pc:spChg>
        <pc:graphicFrameChg chg="del">
          <ac:chgData name="Sally Garcia" userId="14886ab6-0ebe-4289-8985-92f6ea6d57f6" providerId="ADAL" clId="{F2154070-D827-4470-8C34-51E820A73D34}" dt="2022-12-16T04:39:41.153" v="3545" actId="478"/>
          <ac:graphicFrameMkLst>
            <pc:docMk/>
            <pc:sldMk cId="2021799028" sldId="924"/>
            <ac:graphicFrameMk id="2" creationId="{76FBAF07-B856-782C-9D96-9E278D4EA10E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41:27.088" v="3575" actId="1076"/>
        <pc:sldMkLst>
          <pc:docMk/>
          <pc:sldMk cId="1424880693" sldId="925"/>
        </pc:sldMkLst>
        <pc:spChg chg="add del">
          <ac:chgData name="Sally Garcia" userId="14886ab6-0ebe-4289-8985-92f6ea6d57f6" providerId="ADAL" clId="{F2154070-D827-4470-8C34-51E820A73D34}" dt="2022-12-16T04:40:22.559" v="3556"/>
          <ac:spMkLst>
            <pc:docMk/>
            <pc:sldMk cId="1424880693" sldId="925"/>
            <ac:spMk id="2" creationId="{7B63CD18-3001-0A62-6FCA-127EB06F8799}"/>
          </ac:spMkLst>
        </pc:spChg>
        <pc:spChg chg="mod">
          <ac:chgData name="Sally Garcia" userId="14886ab6-0ebe-4289-8985-92f6ea6d57f6" providerId="ADAL" clId="{F2154070-D827-4470-8C34-51E820A73D34}" dt="2022-12-16T04:41:27.088" v="3575" actId="1076"/>
          <ac:spMkLst>
            <pc:docMk/>
            <pc:sldMk cId="1424880693" sldId="925"/>
            <ac:spMk id="3" creationId="{042D9E7B-D1BB-4A59-8D12-11E6C2FA55AC}"/>
          </ac:spMkLst>
        </pc:spChg>
        <pc:spChg chg="add del">
          <ac:chgData name="Sally Garcia" userId="14886ab6-0ebe-4289-8985-92f6ea6d57f6" providerId="ADAL" clId="{F2154070-D827-4470-8C34-51E820A73D34}" dt="2022-12-16T04:40:22.559" v="3556"/>
          <ac:spMkLst>
            <pc:docMk/>
            <pc:sldMk cId="1424880693" sldId="925"/>
            <ac:spMk id="6" creationId="{E11F1576-436C-6EDD-6844-E481A02C25C5}"/>
          </ac:spMkLst>
        </pc:spChg>
        <pc:graphicFrameChg chg="add del">
          <ac:chgData name="Sally Garcia" userId="14886ab6-0ebe-4289-8985-92f6ea6d57f6" providerId="ADAL" clId="{F2154070-D827-4470-8C34-51E820A73D34}" dt="2022-12-16T04:40:22.559" v="3556"/>
          <ac:graphicFrameMkLst>
            <pc:docMk/>
            <pc:sldMk cId="1424880693" sldId="925"/>
            <ac:graphicFrameMk id="4" creationId="{1F755700-95DE-145E-9ACD-86F0B1FB1395}"/>
          </ac:graphicFrameMkLst>
        </pc:graphicFrameChg>
        <pc:graphicFrameChg chg="add mod">
          <ac:chgData name="Sally Garcia" userId="14886ab6-0ebe-4289-8985-92f6ea6d57f6" providerId="ADAL" clId="{F2154070-D827-4470-8C34-51E820A73D34}" dt="2022-12-16T04:41:20.040" v="3574" actId="255"/>
          <ac:graphicFrameMkLst>
            <pc:docMk/>
            <pc:sldMk cId="1424880693" sldId="925"/>
            <ac:graphicFrameMk id="7" creationId="{1CEBD4D4-C56A-07B4-FC72-748F2D431A84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42:34.831" v="3596" actId="1076"/>
        <pc:sldMkLst>
          <pc:docMk/>
          <pc:sldMk cId="2220370824" sldId="926"/>
        </pc:sldMkLst>
        <pc:spChg chg="mod">
          <ac:chgData name="Sally Garcia" userId="14886ab6-0ebe-4289-8985-92f6ea6d57f6" providerId="ADAL" clId="{F2154070-D827-4470-8C34-51E820A73D34}" dt="2022-12-16T04:42:34.831" v="3596" actId="1076"/>
          <ac:spMkLst>
            <pc:docMk/>
            <pc:sldMk cId="2220370824" sldId="926"/>
            <ac:spMk id="3" creationId="{042D9E7B-D1BB-4A59-8D12-11E6C2FA55AC}"/>
          </ac:spMkLst>
        </pc:spChg>
        <pc:graphicFrameChg chg="add mod">
          <ac:chgData name="Sally Garcia" userId="14886ab6-0ebe-4289-8985-92f6ea6d57f6" providerId="ADAL" clId="{F2154070-D827-4470-8C34-51E820A73D34}" dt="2022-12-16T04:42:32.015" v="3595" actId="1076"/>
          <ac:graphicFrameMkLst>
            <pc:docMk/>
            <pc:sldMk cId="2220370824" sldId="926"/>
            <ac:graphicFrameMk id="2" creationId="{0A2EE5A0-DF82-14D5-9A71-845914C854D5}"/>
          </ac:graphicFrameMkLst>
        </pc:graphicFrameChg>
        <pc:graphicFrameChg chg="del">
          <ac:chgData name="Sally Garcia" userId="14886ab6-0ebe-4289-8985-92f6ea6d57f6" providerId="ADAL" clId="{F2154070-D827-4470-8C34-51E820A73D34}" dt="2022-12-16T04:42:06.385" v="3585" actId="478"/>
          <ac:graphicFrameMkLst>
            <pc:docMk/>
            <pc:sldMk cId="2220370824" sldId="926"/>
            <ac:graphicFrameMk id="7" creationId="{1CEBD4D4-C56A-07B4-FC72-748F2D431A84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43:10.654" v="3608" actId="1076"/>
        <pc:sldMkLst>
          <pc:docMk/>
          <pc:sldMk cId="193839949" sldId="927"/>
        </pc:sldMkLst>
        <pc:graphicFrameChg chg="del mod">
          <ac:chgData name="Sally Garcia" userId="14886ab6-0ebe-4289-8985-92f6ea6d57f6" providerId="ADAL" clId="{F2154070-D827-4470-8C34-51E820A73D34}" dt="2022-12-16T04:42:42.258" v="3599" actId="478"/>
          <ac:graphicFrameMkLst>
            <pc:docMk/>
            <pc:sldMk cId="193839949" sldId="927"/>
            <ac:graphicFrameMk id="2" creationId="{0A2EE5A0-DF82-14D5-9A71-845914C854D5}"/>
          </ac:graphicFrameMkLst>
        </pc:graphicFrameChg>
        <pc:graphicFrameChg chg="add mod">
          <ac:chgData name="Sally Garcia" userId="14886ab6-0ebe-4289-8985-92f6ea6d57f6" providerId="ADAL" clId="{F2154070-D827-4470-8C34-51E820A73D34}" dt="2022-12-16T04:43:10.654" v="3608" actId="1076"/>
          <ac:graphicFrameMkLst>
            <pc:docMk/>
            <pc:sldMk cId="193839949" sldId="927"/>
            <ac:graphicFrameMk id="4" creationId="{7C46F0B8-1628-C8CA-CDCA-B80E11EA0E5E}"/>
          </ac:graphicFrameMkLst>
        </pc:graphicFrameChg>
      </pc:sldChg>
      <pc:sldChg chg="delSp modSp add mod">
        <pc:chgData name="Sally Garcia" userId="14886ab6-0ebe-4289-8985-92f6ea6d57f6" providerId="ADAL" clId="{F2154070-D827-4470-8C34-51E820A73D34}" dt="2022-12-16T04:44:56.216" v="3695" actId="14100"/>
        <pc:sldMkLst>
          <pc:docMk/>
          <pc:sldMk cId="1664167751" sldId="928"/>
        </pc:sldMkLst>
        <pc:spChg chg="mod">
          <ac:chgData name="Sally Garcia" userId="14886ab6-0ebe-4289-8985-92f6ea6d57f6" providerId="ADAL" clId="{F2154070-D827-4470-8C34-51E820A73D34}" dt="2022-12-16T04:44:56.216" v="3695" actId="14100"/>
          <ac:spMkLst>
            <pc:docMk/>
            <pc:sldMk cId="1664167751" sldId="928"/>
            <ac:spMk id="3" creationId="{042D9E7B-D1BB-4A59-8D12-11E6C2FA55AC}"/>
          </ac:spMkLst>
        </pc:spChg>
        <pc:graphicFrameChg chg="del">
          <ac:chgData name="Sally Garcia" userId="14886ab6-0ebe-4289-8985-92f6ea6d57f6" providerId="ADAL" clId="{F2154070-D827-4470-8C34-51E820A73D34}" dt="2022-12-16T04:43:34.614" v="3611" actId="478"/>
          <ac:graphicFrameMkLst>
            <pc:docMk/>
            <pc:sldMk cId="1664167751" sldId="928"/>
            <ac:graphicFrameMk id="4" creationId="{7C46F0B8-1628-C8CA-CDCA-B80E11EA0E5E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55:13.439" v="3902" actId="1076"/>
        <pc:sldMkLst>
          <pc:docMk/>
          <pc:sldMk cId="1749635316" sldId="929"/>
        </pc:sldMkLst>
        <pc:spChg chg="del">
          <ac:chgData name="Sally Garcia" userId="14886ab6-0ebe-4289-8985-92f6ea6d57f6" providerId="ADAL" clId="{F2154070-D827-4470-8C34-51E820A73D34}" dt="2022-12-16T04:54:46.611" v="3896" actId="478"/>
          <ac:spMkLst>
            <pc:docMk/>
            <pc:sldMk cId="1749635316" sldId="929"/>
            <ac:spMk id="2" creationId="{70AB3EF6-BB7D-4D73-9C21-731770A78952}"/>
          </ac:spMkLst>
        </pc:spChg>
        <pc:spChg chg="mod">
          <ac:chgData name="Sally Garcia" userId="14886ab6-0ebe-4289-8985-92f6ea6d57f6" providerId="ADAL" clId="{F2154070-D827-4470-8C34-51E820A73D34}" dt="2022-12-16T04:55:13.439" v="3902" actId="1076"/>
          <ac:spMkLst>
            <pc:docMk/>
            <pc:sldMk cId="1749635316" sldId="929"/>
            <ac:spMk id="3" creationId="{042D9E7B-D1BB-4A59-8D12-11E6C2FA55AC}"/>
          </ac:spMkLst>
        </pc:spChg>
        <pc:spChg chg="add del mod">
          <ac:chgData name="Sally Garcia" userId="14886ab6-0ebe-4289-8985-92f6ea6d57f6" providerId="ADAL" clId="{F2154070-D827-4470-8C34-51E820A73D34}" dt="2022-12-16T04:54:59.794" v="3899" actId="478"/>
          <ac:spMkLst>
            <pc:docMk/>
            <pc:sldMk cId="1749635316" sldId="929"/>
            <ac:spMk id="8" creationId="{CBE344A5-2970-EBAA-A5D0-315D7AA5B0BD}"/>
          </ac:spMkLst>
        </pc:spChg>
        <pc:picChg chg="del">
          <ac:chgData name="Sally Garcia" userId="14886ab6-0ebe-4289-8985-92f6ea6d57f6" providerId="ADAL" clId="{F2154070-D827-4470-8C34-51E820A73D34}" dt="2022-12-16T04:54:48.309" v="3897" actId="478"/>
          <ac:picMkLst>
            <pc:docMk/>
            <pc:sldMk cId="1749635316" sldId="929"/>
            <ac:picMk id="6" creationId="{12071D00-E73E-4D0D-8FB0-BB267EC7E36D}"/>
          </ac:picMkLst>
        </pc:picChg>
        <pc:picChg chg="add mod">
          <ac:chgData name="Sally Garcia" userId="14886ab6-0ebe-4289-8985-92f6ea6d57f6" providerId="ADAL" clId="{F2154070-D827-4470-8C34-51E820A73D34}" dt="2022-12-16T04:54:57.128" v="3898"/>
          <ac:picMkLst>
            <pc:docMk/>
            <pc:sldMk cId="1749635316" sldId="929"/>
            <ac:picMk id="9" creationId="{545F5365-CB1E-783B-E7C6-B216FCE53C00}"/>
          </ac:picMkLst>
        </pc:picChg>
      </pc:sldChg>
      <pc:sldChg chg="addSp delSp modSp add mod">
        <pc:chgData name="Sally Garcia" userId="14886ab6-0ebe-4289-8985-92f6ea6d57f6" providerId="ADAL" clId="{F2154070-D827-4470-8C34-51E820A73D34}" dt="2022-12-16T04:53:52.112" v="3883" actId="1076"/>
        <pc:sldMkLst>
          <pc:docMk/>
          <pc:sldMk cId="49012218" sldId="930"/>
        </pc:sldMkLst>
        <pc:spChg chg="del">
          <ac:chgData name="Sally Garcia" userId="14886ab6-0ebe-4289-8985-92f6ea6d57f6" providerId="ADAL" clId="{F2154070-D827-4470-8C34-51E820A73D34}" dt="2022-12-16T04:52:35.358" v="3808" actId="478"/>
          <ac:spMkLst>
            <pc:docMk/>
            <pc:sldMk cId="49012218" sldId="930"/>
            <ac:spMk id="2" creationId="{70AB3EF6-BB7D-4D73-9C21-731770A78952}"/>
          </ac:spMkLst>
        </pc:spChg>
        <pc:spChg chg="mod">
          <ac:chgData name="Sally Garcia" userId="14886ab6-0ebe-4289-8985-92f6ea6d57f6" providerId="ADAL" clId="{F2154070-D827-4470-8C34-51E820A73D34}" dt="2022-12-16T04:53:16.655" v="3876" actId="2711"/>
          <ac:spMkLst>
            <pc:docMk/>
            <pc:sldMk cId="49012218" sldId="930"/>
            <ac:spMk id="3" creationId="{042D9E7B-D1BB-4A59-8D12-11E6C2FA55AC}"/>
          </ac:spMkLst>
        </pc:spChg>
        <pc:spChg chg="add del mod">
          <ac:chgData name="Sally Garcia" userId="14886ab6-0ebe-4289-8985-92f6ea6d57f6" providerId="ADAL" clId="{F2154070-D827-4470-8C34-51E820A73D34}" dt="2022-12-16T04:52:39.289" v="3809" actId="478"/>
          <ac:spMkLst>
            <pc:docMk/>
            <pc:sldMk cId="49012218" sldId="930"/>
            <ac:spMk id="8" creationId="{A34C730E-8499-EC54-8CF1-E4404FFAB0A2}"/>
          </ac:spMkLst>
        </pc:spChg>
        <pc:graphicFrameChg chg="add mod">
          <ac:chgData name="Sally Garcia" userId="14886ab6-0ebe-4289-8985-92f6ea6d57f6" providerId="ADAL" clId="{F2154070-D827-4470-8C34-51E820A73D34}" dt="2022-12-16T04:53:52.112" v="3883" actId="1076"/>
          <ac:graphicFrameMkLst>
            <pc:docMk/>
            <pc:sldMk cId="49012218" sldId="930"/>
            <ac:graphicFrameMk id="9" creationId="{26CA448B-D3E2-DD80-5BEC-AFA9F458CF9A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54:28.856" v="3895" actId="255"/>
        <pc:sldMkLst>
          <pc:docMk/>
          <pc:sldMk cId="3849454667" sldId="931"/>
        </pc:sldMkLst>
        <pc:graphicFrameChg chg="add mod">
          <ac:chgData name="Sally Garcia" userId="14886ab6-0ebe-4289-8985-92f6ea6d57f6" providerId="ADAL" clId="{F2154070-D827-4470-8C34-51E820A73D34}" dt="2022-12-16T04:54:28.856" v="3895" actId="255"/>
          <ac:graphicFrameMkLst>
            <pc:docMk/>
            <pc:sldMk cId="3849454667" sldId="931"/>
            <ac:graphicFrameMk id="2" creationId="{2C10A726-5D5B-40A5-5942-DCE9EE5BD65E}"/>
          </ac:graphicFrameMkLst>
        </pc:graphicFrameChg>
        <pc:graphicFrameChg chg="del mod">
          <ac:chgData name="Sally Garcia" userId="14886ab6-0ebe-4289-8985-92f6ea6d57f6" providerId="ADAL" clId="{F2154070-D827-4470-8C34-51E820A73D34}" dt="2022-12-16T04:54:03.150" v="3886" actId="478"/>
          <ac:graphicFrameMkLst>
            <pc:docMk/>
            <pc:sldMk cId="3849454667" sldId="931"/>
            <ac:graphicFrameMk id="9" creationId="{26CA448B-D3E2-DD80-5BEC-AFA9F458CF9A}"/>
          </ac:graphicFrameMkLst>
        </pc:graphicFrameChg>
      </pc:sldChg>
      <pc:sldChg chg="modSp add mod">
        <pc:chgData name="Sally Garcia" userId="14886ab6-0ebe-4289-8985-92f6ea6d57f6" providerId="ADAL" clId="{F2154070-D827-4470-8C34-51E820A73D34}" dt="2022-12-16T05:02:04.175" v="3974" actId="1076"/>
        <pc:sldMkLst>
          <pc:docMk/>
          <pc:sldMk cId="2433341750" sldId="932"/>
        </pc:sldMkLst>
        <pc:spChg chg="mod">
          <ac:chgData name="Sally Garcia" userId="14886ab6-0ebe-4289-8985-92f6ea6d57f6" providerId="ADAL" clId="{F2154070-D827-4470-8C34-51E820A73D34}" dt="2022-12-16T05:02:04.175" v="3974" actId="1076"/>
          <ac:spMkLst>
            <pc:docMk/>
            <pc:sldMk cId="2433341750" sldId="932"/>
            <ac:spMk id="3" creationId="{042D9E7B-D1BB-4A59-8D12-11E6C2FA55AC}"/>
          </ac:spMkLst>
        </pc:spChg>
      </pc:sldChg>
    </pc:docChg>
  </pc:docChgLst>
  <pc:docChgLst>
    <pc:chgData name="Lei San Agustin" userId="d8299a59-9786-404a-a65b-a702bd7a1468" providerId="ADAL" clId="{69F31E23-AFF8-4388-B2ED-EE38448EB064}"/>
    <pc:docChg chg="modSld">
      <pc:chgData name="Lei San Agustin" userId="d8299a59-9786-404a-a65b-a702bd7a1468" providerId="ADAL" clId="{69F31E23-AFF8-4388-B2ED-EE38448EB064}" dt="2023-04-14T00:36:39.099" v="6"/>
      <pc:docMkLst>
        <pc:docMk/>
      </pc:docMkLst>
      <pc:sldChg chg="modSp mod addCm">
        <pc:chgData name="Lei San Agustin" userId="d8299a59-9786-404a-a65b-a702bd7a1468" providerId="ADAL" clId="{69F31E23-AFF8-4388-B2ED-EE38448EB064}" dt="2023-04-14T00:36:15.276" v="2"/>
        <pc:sldMkLst>
          <pc:docMk/>
          <pc:sldMk cId="3973037197" sldId="548"/>
        </pc:sldMkLst>
        <pc:spChg chg="mod">
          <ac:chgData name="Lei San Agustin" userId="d8299a59-9786-404a-a65b-a702bd7a1468" providerId="ADAL" clId="{69F31E23-AFF8-4388-B2ED-EE38448EB064}" dt="2023-04-14T00:35:56.577" v="1" actId="20577"/>
          <ac:spMkLst>
            <pc:docMk/>
            <pc:sldMk cId="3973037197" sldId="548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9F31E23-AFF8-4388-B2ED-EE38448EB064}" dt="2023-04-14T00:36:39.099" v="6"/>
        <pc:sldMkLst>
          <pc:docMk/>
          <pc:sldMk cId="2479510076" sldId="549"/>
        </pc:sldMkLst>
        <pc:spChg chg="mod">
          <ac:chgData name="Lei San Agustin" userId="d8299a59-9786-404a-a65b-a702bd7a1468" providerId="ADAL" clId="{69F31E23-AFF8-4388-B2ED-EE38448EB064}" dt="2023-04-14T00:36:33.312" v="5" actId="20577"/>
          <ac:spMkLst>
            <pc:docMk/>
            <pc:sldMk cId="2479510076" sldId="549"/>
            <ac:spMk id="2" creationId="{0631258E-42A2-4A96-A264-9BF3D41554F8}"/>
          </ac:spMkLst>
        </pc:spChg>
      </pc:sldChg>
    </pc:docChg>
  </pc:docChgLst>
  <pc:docChgLst>
    <pc:chgData name="Ayan Daluz" userId="befa8149-c6af-46c9-b27d-15d84abc302f" providerId="ADAL" clId="{74192FC7-4D0E-469E-97B7-8517022F7874}"/>
    <pc:docChg chg="modSld">
      <pc:chgData name="Ayan Daluz" userId="befa8149-c6af-46c9-b27d-15d84abc302f" providerId="ADAL" clId="{74192FC7-4D0E-469E-97B7-8517022F7874}" dt="2022-11-02T23:03:44.464" v="10"/>
      <pc:docMkLst>
        <pc:docMk/>
      </pc:docMkLst>
      <pc:sldChg chg="modSp mod addCm modCm">
        <pc:chgData name="Ayan Daluz" userId="befa8149-c6af-46c9-b27d-15d84abc302f" providerId="ADAL" clId="{74192FC7-4D0E-469E-97B7-8517022F7874}" dt="2022-11-02T23:03:21.589" v="7"/>
        <pc:sldMkLst>
          <pc:docMk/>
          <pc:sldMk cId="4036030077" sldId="813"/>
        </pc:sldMkLst>
        <pc:spChg chg="mod">
          <ac:chgData name="Ayan Daluz" userId="befa8149-c6af-46c9-b27d-15d84abc302f" providerId="ADAL" clId="{74192FC7-4D0E-469E-97B7-8517022F7874}" dt="2022-11-02T23:03:18.783" v="6" actId="20577"/>
          <ac:spMkLst>
            <pc:docMk/>
            <pc:sldMk cId="4036030077" sldId="813"/>
            <ac:spMk id="3" creationId="{042D9E7B-D1BB-4A59-8D12-11E6C2FA55AC}"/>
          </ac:spMkLst>
        </pc:spChg>
      </pc:sldChg>
      <pc:sldChg chg="modSp mod modCm">
        <pc:chgData name="Ayan Daluz" userId="befa8149-c6af-46c9-b27d-15d84abc302f" providerId="ADAL" clId="{74192FC7-4D0E-469E-97B7-8517022F7874}" dt="2022-11-02T23:03:30.165" v="8"/>
        <pc:sldMkLst>
          <pc:docMk/>
          <pc:sldMk cId="3389636645" sldId="897"/>
        </pc:sldMkLst>
        <pc:spChg chg="mod">
          <ac:chgData name="Ayan Daluz" userId="befa8149-c6af-46c9-b27d-15d84abc302f" providerId="ADAL" clId="{74192FC7-4D0E-469E-97B7-8517022F7874}" dt="2022-10-28T04:47:20.872" v="0" actId="20577"/>
          <ac:spMkLst>
            <pc:docMk/>
            <pc:sldMk cId="3389636645" sldId="897"/>
            <ac:spMk id="3" creationId="{042D9E7B-D1BB-4A59-8D12-11E6C2FA55AC}"/>
          </ac:spMkLst>
        </pc:spChg>
      </pc:sldChg>
      <pc:sldChg chg="modCm">
        <pc:chgData name="Ayan Daluz" userId="befa8149-c6af-46c9-b27d-15d84abc302f" providerId="ADAL" clId="{74192FC7-4D0E-469E-97B7-8517022F7874}" dt="2022-11-02T23:03:36.511" v="9"/>
        <pc:sldMkLst>
          <pc:docMk/>
          <pc:sldMk cId="2799644483" sldId="898"/>
        </pc:sldMkLst>
      </pc:sldChg>
      <pc:sldChg chg="modSp mod addCm modCm">
        <pc:chgData name="Ayan Daluz" userId="befa8149-c6af-46c9-b27d-15d84abc302f" providerId="ADAL" clId="{74192FC7-4D0E-469E-97B7-8517022F7874}" dt="2022-11-02T23:03:44.464" v="10"/>
        <pc:sldMkLst>
          <pc:docMk/>
          <pc:sldMk cId="148329755" sldId="900"/>
        </pc:sldMkLst>
        <pc:spChg chg="mod">
          <ac:chgData name="Ayan Daluz" userId="befa8149-c6af-46c9-b27d-15d84abc302f" providerId="ADAL" clId="{74192FC7-4D0E-469E-97B7-8517022F7874}" dt="2022-10-28T04:49:42.443" v="2" actId="13926"/>
          <ac:spMkLst>
            <pc:docMk/>
            <pc:sldMk cId="148329755" sldId="900"/>
            <ac:spMk id="3" creationId="{042D9E7B-D1BB-4A59-8D12-11E6C2FA55AC}"/>
          </ac:spMkLst>
        </pc:spChg>
      </pc:sldChg>
    </pc:docChg>
  </pc:docChgLst>
  <pc:docChgLst>
    <pc:chgData name="Gia Timbal" userId="efd2d06c-0825-42ed-ae34-6fe4fc35cdf7" providerId="ADAL" clId="{A21B64E2-75B7-4D7F-BCED-E5C5CA2B18D9}"/>
    <pc:docChg chg="custSel modSld">
      <pc:chgData name="Gia Timbal" userId="efd2d06c-0825-42ed-ae34-6fe4fc35cdf7" providerId="ADAL" clId="{A21B64E2-75B7-4D7F-BCED-E5C5CA2B18D9}" dt="2022-08-30T23:46:33.132" v="0" actId="33524"/>
      <pc:docMkLst>
        <pc:docMk/>
      </pc:docMkLst>
      <pc:sldChg chg="modSp mod">
        <pc:chgData name="Gia Timbal" userId="efd2d06c-0825-42ed-ae34-6fe4fc35cdf7" providerId="ADAL" clId="{A21B64E2-75B7-4D7F-BCED-E5C5CA2B18D9}" dt="2022-08-30T23:46:33.132" v="0" actId="33524"/>
        <pc:sldMkLst>
          <pc:docMk/>
          <pc:sldMk cId="2492294851" sldId="822"/>
        </pc:sldMkLst>
        <pc:spChg chg="mod">
          <ac:chgData name="Gia Timbal" userId="efd2d06c-0825-42ed-ae34-6fe4fc35cdf7" providerId="ADAL" clId="{A21B64E2-75B7-4D7F-BCED-E5C5CA2B18D9}" dt="2022-08-30T23:46:33.132" v="0" actId="33524"/>
          <ac:spMkLst>
            <pc:docMk/>
            <pc:sldMk cId="2492294851" sldId="822"/>
            <ac:spMk id="3" creationId="{042D9E7B-D1BB-4A59-8D12-11E6C2FA55AC}"/>
          </ac:spMkLst>
        </pc:spChg>
      </pc:sldChg>
    </pc:docChg>
  </pc:docChgLst>
  <pc:docChgLst>
    <pc:chgData name="Ayan Daluz" userId="befa8149-c6af-46c9-b27d-15d84abc302f" providerId="ADAL" clId="{A6896E7D-A31E-43B7-A64D-E651AD28738E}"/>
    <pc:docChg chg="mod modSld">
      <pc:chgData name="Ayan Daluz" userId="befa8149-c6af-46c9-b27d-15d84abc302f" providerId="ADAL" clId="{A6896E7D-A31E-43B7-A64D-E651AD28738E}" dt="2023-04-13T04:38:20.858" v="224" actId="20577"/>
      <pc:docMkLst>
        <pc:docMk/>
      </pc:docMkLst>
      <pc:sldChg chg="modSp mod">
        <pc:chgData name="Ayan Daluz" userId="befa8149-c6af-46c9-b27d-15d84abc302f" providerId="ADAL" clId="{A6896E7D-A31E-43B7-A64D-E651AD28738E}" dt="2023-04-12T06:11:05.495" v="6" actId="20577"/>
        <pc:sldMkLst>
          <pc:docMk/>
          <pc:sldMk cId="2720667835" sldId="543"/>
        </pc:sldMkLst>
        <pc:spChg chg="mod">
          <ac:chgData name="Ayan Daluz" userId="befa8149-c6af-46c9-b27d-15d84abc302f" providerId="ADAL" clId="{A6896E7D-A31E-43B7-A64D-E651AD28738E}" dt="2023-04-12T06:11:05.495" v="6" actId="20577"/>
          <ac:spMkLst>
            <pc:docMk/>
            <pc:sldMk cId="2720667835" sldId="543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2T06:14:12.550" v="9" actId="20577"/>
        <pc:sldMkLst>
          <pc:docMk/>
          <pc:sldMk cId="3769739522" sldId="544"/>
        </pc:sldMkLst>
        <pc:spChg chg="mod">
          <ac:chgData name="Ayan Daluz" userId="befa8149-c6af-46c9-b27d-15d84abc302f" providerId="ADAL" clId="{A6896E7D-A31E-43B7-A64D-E651AD28738E}" dt="2023-04-12T06:14:12.550" v="9" actId="20577"/>
          <ac:spMkLst>
            <pc:docMk/>
            <pc:sldMk cId="3769739522" sldId="544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3:34.515" v="44" actId="20577"/>
        <pc:sldMkLst>
          <pc:docMk/>
          <pc:sldMk cId="3182539420" sldId="545"/>
        </pc:sldMkLst>
        <pc:spChg chg="mod">
          <ac:chgData name="Ayan Daluz" userId="befa8149-c6af-46c9-b27d-15d84abc302f" providerId="ADAL" clId="{A6896E7D-A31E-43B7-A64D-E651AD28738E}" dt="2023-04-13T04:33:34.515" v="44" actId="20577"/>
          <ac:spMkLst>
            <pc:docMk/>
            <pc:sldMk cId="3182539420" sldId="545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4:25.089" v="71" actId="20577"/>
        <pc:sldMkLst>
          <pc:docMk/>
          <pc:sldMk cId="156380771" sldId="546"/>
        </pc:sldMkLst>
        <pc:spChg chg="mod">
          <ac:chgData name="Ayan Daluz" userId="befa8149-c6af-46c9-b27d-15d84abc302f" providerId="ADAL" clId="{A6896E7D-A31E-43B7-A64D-E651AD28738E}" dt="2023-04-13T04:34:25.089" v="71" actId="20577"/>
          <ac:spMkLst>
            <pc:docMk/>
            <pc:sldMk cId="156380771" sldId="546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4:55.338" v="91" actId="20577"/>
        <pc:sldMkLst>
          <pc:docMk/>
          <pc:sldMk cId="3690335217" sldId="547"/>
        </pc:sldMkLst>
        <pc:spChg chg="mod">
          <ac:chgData name="Ayan Daluz" userId="befa8149-c6af-46c9-b27d-15d84abc302f" providerId="ADAL" clId="{A6896E7D-A31E-43B7-A64D-E651AD28738E}" dt="2023-04-13T04:34:55.338" v="91" actId="20577"/>
          <ac:spMkLst>
            <pc:docMk/>
            <pc:sldMk cId="3690335217" sldId="547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5:26.556" v="102" actId="20577"/>
        <pc:sldMkLst>
          <pc:docMk/>
          <pc:sldMk cId="3973037197" sldId="548"/>
        </pc:sldMkLst>
        <pc:spChg chg="mod">
          <ac:chgData name="Ayan Daluz" userId="befa8149-c6af-46c9-b27d-15d84abc302f" providerId="ADAL" clId="{A6896E7D-A31E-43B7-A64D-E651AD28738E}" dt="2023-04-13T04:35:26.556" v="102" actId="20577"/>
          <ac:spMkLst>
            <pc:docMk/>
            <pc:sldMk cId="3973037197" sldId="548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6:07.074" v="114" actId="20577"/>
        <pc:sldMkLst>
          <pc:docMk/>
          <pc:sldMk cId="2479510076" sldId="549"/>
        </pc:sldMkLst>
        <pc:spChg chg="mod">
          <ac:chgData name="Ayan Daluz" userId="befa8149-c6af-46c9-b27d-15d84abc302f" providerId="ADAL" clId="{A6896E7D-A31E-43B7-A64D-E651AD28738E}" dt="2023-04-13T04:36:07.074" v="114" actId="20577"/>
          <ac:spMkLst>
            <pc:docMk/>
            <pc:sldMk cId="2479510076" sldId="549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6:44.058" v="135" actId="20577"/>
        <pc:sldMkLst>
          <pc:docMk/>
          <pc:sldMk cId="1597540567" sldId="551"/>
        </pc:sldMkLst>
        <pc:spChg chg="mod">
          <ac:chgData name="Ayan Daluz" userId="befa8149-c6af-46c9-b27d-15d84abc302f" providerId="ADAL" clId="{A6896E7D-A31E-43B7-A64D-E651AD28738E}" dt="2023-04-13T04:36:44.058" v="135" actId="20577"/>
          <ac:spMkLst>
            <pc:docMk/>
            <pc:sldMk cId="1597540567" sldId="551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8:20.858" v="224" actId="20577"/>
        <pc:sldMkLst>
          <pc:docMk/>
          <pc:sldMk cId="3695649936" sldId="562"/>
        </pc:sldMkLst>
        <pc:graphicFrameChg chg="modGraphic">
          <ac:chgData name="Ayan Daluz" userId="befa8149-c6af-46c9-b27d-15d84abc302f" providerId="ADAL" clId="{A6896E7D-A31E-43B7-A64D-E651AD28738E}" dt="2023-04-13T04:38:20.858" v="224" actId="20577"/>
          <ac:graphicFrameMkLst>
            <pc:docMk/>
            <pc:sldMk cId="3695649936" sldId="562"/>
            <ac:graphicFrameMk id="4" creationId="{4DAE5A8B-7EDC-4450-B127-C7D9FED6FB6F}"/>
          </ac:graphicFrameMkLst>
        </pc:graphicFrameChg>
      </pc:sldChg>
      <pc:sldChg chg="modSp mod">
        <pc:chgData name="Ayan Daluz" userId="befa8149-c6af-46c9-b27d-15d84abc302f" providerId="ADAL" clId="{A6896E7D-A31E-43B7-A64D-E651AD28738E}" dt="2023-04-13T04:31:22.861" v="19" actId="20577"/>
        <pc:sldMkLst>
          <pc:docMk/>
          <pc:sldMk cId="1791201346" sldId="816"/>
        </pc:sldMkLst>
        <pc:spChg chg="mod">
          <ac:chgData name="Ayan Daluz" userId="befa8149-c6af-46c9-b27d-15d84abc302f" providerId="ADAL" clId="{A6896E7D-A31E-43B7-A64D-E651AD28738E}" dt="2023-04-13T04:31:22.861" v="19" actId="20577"/>
          <ac:spMkLst>
            <pc:docMk/>
            <pc:sldMk cId="1791201346" sldId="816"/>
            <ac:spMk id="3" creationId="{042D9E7B-D1BB-4A59-8D12-11E6C2FA55AC}"/>
          </ac:spMkLst>
        </pc:spChg>
      </pc:sldChg>
      <pc:sldChg chg="modSp mod">
        <pc:chgData name="Ayan Daluz" userId="befa8149-c6af-46c9-b27d-15d84abc302f" providerId="ADAL" clId="{A6896E7D-A31E-43B7-A64D-E651AD28738E}" dt="2023-04-13T04:35:45.125" v="105" actId="20577"/>
        <pc:sldMkLst>
          <pc:docMk/>
          <pc:sldMk cId="199240401" sldId="817"/>
        </pc:sldMkLst>
        <pc:spChg chg="mod">
          <ac:chgData name="Ayan Daluz" userId="befa8149-c6af-46c9-b27d-15d84abc302f" providerId="ADAL" clId="{A6896E7D-A31E-43B7-A64D-E651AD28738E}" dt="2023-04-13T04:35:45.125" v="105" actId="20577"/>
          <ac:spMkLst>
            <pc:docMk/>
            <pc:sldMk cId="199240401" sldId="817"/>
            <ac:spMk id="3" creationId="{042D9E7B-D1BB-4A59-8D12-11E6C2FA55AC}"/>
          </ac:spMkLst>
        </pc:spChg>
      </pc:sldChg>
      <pc:sldChg chg="modSp mod">
        <pc:chgData name="Ayan Daluz" userId="befa8149-c6af-46c9-b27d-15d84abc302f" providerId="ADAL" clId="{A6896E7D-A31E-43B7-A64D-E651AD28738E}" dt="2023-04-13T04:32:31.901" v="43" actId="20577"/>
        <pc:sldMkLst>
          <pc:docMk/>
          <pc:sldMk cId="4011995154" sldId="818"/>
        </pc:sldMkLst>
        <pc:spChg chg="mod">
          <ac:chgData name="Ayan Daluz" userId="befa8149-c6af-46c9-b27d-15d84abc302f" providerId="ADAL" clId="{A6896E7D-A31E-43B7-A64D-E651AD28738E}" dt="2023-04-13T04:32:31.901" v="43" actId="20577"/>
          <ac:spMkLst>
            <pc:docMk/>
            <pc:sldMk cId="4011995154" sldId="818"/>
            <ac:spMk id="3" creationId="{042D9E7B-D1BB-4A59-8D12-11E6C2FA55AC}"/>
          </ac:spMkLst>
        </pc:spChg>
      </pc:sldChg>
    </pc:docChg>
  </pc:docChgLst>
  <pc:docChgLst>
    <pc:chgData name="Arbie Sta. Maria" userId="f3148812-4228-411f-bf9f-5a2561256554" providerId="ADAL" clId="{3B5F1D2D-626C-46C3-AC5B-93129785394A}"/>
    <pc:docChg chg="undo custSel addSld delSld modSld sldOrd modSection">
      <pc:chgData name="Arbie Sta. Maria" userId="f3148812-4228-411f-bf9f-5a2561256554" providerId="ADAL" clId="{3B5F1D2D-626C-46C3-AC5B-93129785394A}" dt="2022-12-21T00:10:07.225" v="396" actId="207"/>
      <pc:docMkLst>
        <pc:docMk/>
      </pc:docMkLst>
      <pc:sldChg chg="modSp add mod">
        <pc:chgData name="Arbie Sta. Maria" userId="f3148812-4228-411f-bf9f-5a2561256554" providerId="ADAL" clId="{3B5F1D2D-626C-46C3-AC5B-93129785394A}" dt="2022-12-20T22:43:54.721" v="109" actId="18131"/>
        <pc:sldMkLst>
          <pc:docMk/>
          <pc:sldMk cId="2402806722" sldId="488"/>
        </pc:sldMkLst>
        <pc:spChg chg="mod">
          <ac:chgData name="Arbie Sta. Maria" userId="f3148812-4228-411f-bf9f-5a2561256554" providerId="ADAL" clId="{3B5F1D2D-626C-46C3-AC5B-93129785394A}" dt="2022-12-20T22:42:43.997" v="103"/>
          <ac:spMkLst>
            <pc:docMk/>
            <pc:sldMk cId="2402806722" sldId="488"/>
            <ac:spMk id="3" creationId="{042D9E7B-D1BB-4A59-8D12-11E6C2FA55AC}"/>
          </ac:spMkLst>
        </pc:spChg>
        <pc:spChg chg="mod">
          <ac:chgData name="Arbie Sta. Maria" userId="f3148812-4228-411f-bf9f-5a2561256554" providerId="ADAL" clId="{3B5F1D2D-626C-46C3-AC5B-93129785394A}" dt="2022-12-20T22:42:38.096" v="102"/>
          <ac:spMkLst>
            <pc:docMk/>
            <pc:sldMk cId="2402806722" sldId="488"/>
            <ac:spMk id="6" creationId="{9C053B17-C3A8-4FF5-82D0-87118CBBAE96}"/>
          </ac:spMkLst>
        </pc:spChg>
        <pc:picChg chg="mod modCrop">
          <ac:chgData name="Arbie Sta. Maria" userId="f3148812-4228-411f-bf9f-5a2561256554" providerId="ADAL" clId="{3B5F1D2D-626C-46C3-AC5B-93129785394A}" dt="2022-12-20T22:43:54.721" v="109" actId="18131"/>
          <ac:picMkLst>
            <pc:docMk/>
            <pc:sldMk cId="2402806722" sldId="488"/>
            <ac:picMk id="7" creationId="{58B9E142-28FD-4EEB-B3F0-E48F8F1C157F}"/>
          </ac:picMkLst>
        </pc:picChg>
      </pc:sldChg>
      <pc:sldChg chg="modSp mod">
        <pc:chgData name="Arbie Sta. Maria" userId="f3148812-4228-411f-bf9f-5a2561256554" providerId="ADAL" clId="{3B5F1D2D-626C-46C3-AC5B-93129785394A}" dt="2022-12-21T00:09:33.324" v="395"/>
        <pc:sldMkLst>
          <pc:docMk/>
          <pc:sldMk cId="815229086" sldId="525"/>
        </pc:sldMkLst>
        <pc:spChg chg="mod">
          <ac:chgData name="Arbie Sta. Maria" userId="f3148812-4228-411f-bf9f-5a2561256554" providerId="ADAL" clId="{3B5F1D2D-626C-46C3-AC5B-93129785394A}" dt="2022-12-21T00:09:33.324" v="395"/>
          <ac:spMkLst>
            <pc:docMk/>
            <pc:sldMk cId="815229086" sldId="525"/>
            <ac:spMk id="3" creationId="{C125ADC1-FACE-4BB7-9E27-CC7A9875370F}"/>
          </ac:spMkLst>
        </pc:spChg>
        <pc:picChg chg="mod">
          <ac:chgData name="Arbie Sta. Maria" userId="f3148812-4228-411f-bf9f-5a2561256554" providerId="ADAL" clId="{3B5F1D2D-626C-46C3-AC5B-93129785394A}" dt="2022-12-20T12:49:53.477" v="7" actId="14826"/>
          <ac:picMkLst>
            <pc:docMk/>
            <pc:sldMk cId="815229086" sldId="525"/>
            <ac:picMk id="7" creationId="{0FF72767-8E3C-4A64-873A-FAC465367D06}"/>
          </ac:picMkLst>
        </pc:picChg>
      </pc:sldChg>
      <pc:sldChg chg="modSp mod">
        <pc:chgData name="Arbie Sta. Maria" userId="f3148812-4228-411f-bf9f-5a2561256554" providerId="ADAL" clId="{3B5F1D2D-626C-46C3-AC5B-93129785394A}" dt="2022-12-20T12:52:46.249" v="11" actId="14826"/>
        <pc:sldMkLst>
          <pc:docMk/>
          <pc:sldMk cId="2720667835" sldId="543"/>
        </pc:sldMkLst>
        <pc:spChg chg="mod">
          <ac:chgData name="Arbie Sta. Maria" userId="f3148812-4228-411f-bf9f-5a2561256554" providerId="ADAL" clId="{3B5F1D2D-626C-46C3-AC5B-93129785394A}" dt="2022-12-20T12:52:09.436" v="10" actId="465"/>
          <ac:spMkLst>
            <pc:docMk/>
            <pc:sldMk cId="2720667835" sldId="543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12:52:46.249" v="11" actId="14826"/>
          <ac:picMkLst>
            <pc:docMk/>
            <pc:sldMk cId="2720667835" sldId="543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2:44:42.975" v="111" actId="465"/>
        <pc:sldMkLst>
          <pc:docMk/>
          <pc:sldMk cId="3769739522" sldId="544"/>
        </pc:sldMkLst>
        <pc:spChg chg="mod">
          <ac:chgData name="Arbie Sta. Maria" userId="f3148812-4228-411f-bf9f-5a2561256554" providerId="ADAL" clId="{3B5F1D2D-626C-46C3-AC5B-93129785394A}" dt="2022-12-20T22:44:42.975" v="111" actId="465"/>
          <ac:spMkLst>
            <pc:docMk/>
            <pc:sldMk cId="3769739522" sldId="544"/>
            <ac:spMk id="2" creationId="{0631258E-42A2-4A96-A264-9BF3D41554F8}"/>
          </ac:spMkLst>
        </pc:spChg>
      </pc:sldChg>
      <pc:sldChg chg="modSp mod">
        <pc:chgData name="Arbie Sta. Maria" userId="f3148812-4228-411f-bf9f-5a2561256554" providerId="ADAL" clId="{3B5F1D2D-626C-46C3-AC5B-93129785394A}" dt="2022-12-20T22:47:32.814" v="123" actId="465"/>
        <pc:sldMkLst>
          <pc:docMk/>
          <pc:sldMk cId="3182539420" sldId="545"/>
        </pc:sldMkLst>
        <pc:spChg chg="mod">
          <ac:chgData name="Arbie Sta. Maria" userId="f3148812-4228-411f-bf9f-5a2561256554" providerId="ADAL" clId="{3B5F1D2D-626C-46C3-AC5B-93129785394A}" dt="2022-12-20T22:47:32.814" v="123" actId="465"/>
          <ac:spMkLst>
            <pc:docMk/>
            <pc:sldMk cId="3182539420" sldId="545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2:47:24.071" v="121" actId="14826"/>
          <ac:picMkLst>
            <pc:docMk/>
            <pc:sldMk cId="3182539420" sldId="545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3:04:38.124" v="174" actId="465"/>
        <pc:sldMkLst>
          <pc:docMk/>
          <pc:sldMk cId="156380771" sldId="546"/>
        </pc:sldMkLst>
        <pc:spChg chg="mod">
          <ac:chgData name="Arbie Sta. Maria" userId="f3148812-4228-411f-bf9f-5a2561256554" providerId="ADAL" clId="{3B5F1D2D-626C-46C3-AC5B-93129785394A}" dt="2022-12-20T23:04:38.124" v="174" actId="465"/>
          <ac:spMkLst>
            <pc:docMk/>
            <pc:sldMk cId="156380771" sldId="546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2:59:39.431" v="164" actId="14826"/>
          <ac:picMkLst>
            <pc:docMk/>
            <pc:sldMk cId="156380771" sldId="546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3:02:37.682" v="169" actId="14826"/>
        <pc:sldMkLst>
          <pc:docMk/>
          <pc:sldMk cId="3690335217" sldId="547"/>
        </pc:sldMkLst>
        <pc:spChg chg="mod">
          <ac:chgData name="Arbie Sta. Maria" userId="f3148812-4228-411f-bf9f-5a2561256554" providerId="ADAL" clId="{3B5F1D2D-626C-46C3-AC5B-93129785394A}" dt="2022-12-20T23:00:39.880" v="168" actId="465"/>
          <ac:spMkLst>
            <pc:docMk/>
            <pc:sldMk cId="3690335217" sldId="547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3:02:37.682" v="169" actId="14826"/>
          <ac:picMkLst>
            <pc:docMk/>
            <pc:sldMk cId="3690335217" sldId="547"/>
            <ac:picMk id="5" creationId="{621BB12B-0222-4B1F-B9A5-7432D56803D0}"/>
          </ac:picMkLst>
        </pc:picChg>
      </pc:sldChg>
      <pc:sldChg chg="modSp">
        <pc:chgData name="Arbie Sta. Maria" userId="f3148812-4228-411f-bf9f-5a2561256554" providerId="ADAL" clId="{3B5F1D2D-626C-46C3-AC5B-93129785394A}" dt="2022-12-20T23:08:17.789" v="189" actId="14826"/>
        <pc:sldMkLst>
          <pc:docMk/>
          <pc:sldMk cId="3973037197" sldId="548"/>
        </pc:sldMkLst>
        <pc:picChg chg="mod">
          <ac:chgData name="Arbie Sta. Maria" userId="f3148812-4228-411f-bf9f-5a2561256554" providerId="ADAL" clId="{3B5F1D2D-626C-46C3-AC5B-93129785394A}" dt="2022-12-20T23:08:17.789" v="189" actId="14826"/>
          <ac:picMkLst>
            <pc:docMk/>
            <pc:sldMk cId="3973037197" sldId="548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3:22:03.200" v="230" actId="14826"/>
        <pc:sldMkLst>
          <pc:docMk/>
          <pc:sldMk cId="2479510076" sldId="549"/>
        </pc:sldMkLst>
        <pc:spChg chg="mod">
          <ac:chgData name="Arbie Sta. Maria" userId="f3148812-4228-411f-bf9f-5a2561256554" providerId="ADAL" clId="{3B5F1D2D-626C-46C3-AC5B-93129785394A}" dt="2022-12-20T23:17:28.452" v="229" actId="465"/>
          <ac:spMkLst>
            <pc:docMk/>
            <pc:sldMk cId="2479510076" sldId="549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3:22:03.200" v="230" actId="14826"/>
          <ac:picMkLst>
            <pc:docMk/>
            <pc:sldMk cId="2479510076" sldId="549"/>
            <ac:picMk id="5" creationId="{621BB12B-0222-4B1F-B9A5-7432D56803D0}"/>
          </ac:picMkLst>
        </pc:picChg>
      </pc:sldChg>
      <pc:sldChg chg="modSp">
        <pc:chgData name="Arbie Sta. Maria" userId="f3148812-4228-411f-bf9f-5a2561256554" providerId="ADAL" clId="{3B5F1D2D-626C-46C3-AC5B-93129785394A}" dt="2022-12-20T23:38:19.557" v="347" actId="14826"/>
        <pc:sldMkLst>
          <pc:docMk/>
          <pc:sldMk cId="3499579682" sldId="550"/>
        </pc:sldMkLst>
        <pc:picChg chg="mod">
          <ac:chgData name="Arbie Sta. Maria" userId="f3148812-4228-411f-bf9f-5a2561256554" providerId="ADAL" clId="{3B5F1D2D-626C-46C3-AC5B-93129785394A}" dt="2022-12-20T23:38:19.557" v="347" actId="14826"/>
          <ac:picMkLst>
            <pc:docMk/>
            <pc:sldMk cId="3499579682" sldId="550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3:42:58.171" v="366" actId="255"/>
        <pc:sldMkLst>
          <pc:docMk/>
          <pc:sldMk cId="1597540567" sldId="551"/>
        </pc:sldMkLst>
        <pc:spChg chg="mod">
          <ac:chgData name="Arbie Sta. Maria" userId="f3148812-4228-411f-bf9f-5a2561256554" providerId="ADAL" clId="{3B5F1D2D-626C-46C3-AC5B-93129785394A}" dt="2022-12-20T23:42:58.171" v="366" actId="255"/>
          <ac:spMkLst>
            <pc:docMk/>
            <pc:sldMk cId="1597540567" sldId="551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3:42:35.892" v="362" actId="14826"/>
          <ac:picMkLst>
            <pc:docMk/>
            <pc:sldMk cId="1597540567" sldId="551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12:54:00.466" v="18" actId="20577"/>
        <pc:sldMkLst>
          <pc:docMk/>
          <pc:sldMk cId="3695649936" sldId="562"/>
        </pc:sldMkLst>
        <pc:graphicFrameChg chg="modGraphic">
          <ac:chgData name="Arbie Sta. Maria" userId="f3148812-4228-411f-bf9f-5a2561256554" providerId="ADAL" clId="{3B5F1D2D-626C-46C3-AC5B-93129785394A}" dt="2022-12-20T12:54:00.466" v="18" actId="20577"/>
          <ac:graphicFrameMkLst>
            <pc:docMk/>
            <pc:sldMk cId="3695649936" sldId="562"/>
            <ac:graphicFrameMk id="4" creationId="{4DAE5A8B-7EDC-4450-B127-C7D9FED6FB6F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2:22:49.734" v="98" actId="20577"/>
        <pc:sldMkLst>
          <pc:docMk/>
          <pc:sldMk cId="4114706668" sldId="812"/>
        </pc:sldMkLst>
        <pc:spChg chg="mod">
          <ac:chgData name="Arbie Sta. Maria" userId="f3148812-4228-411f-bf9f-5a2561256554" providerId="ADAL" clId="{3B5F1D2D-626C-46C3-AC5B-93129785394A}" dt="2022-12-20T22:22:49.734" v="98" actId="20577"/>
          <ac:spMkLst>
            <pc:docMk/>
            <pc:sldMk cId="4114706668" sldId="812"/>
            <ac:spMk id="3" creationId="{042D9E7B-D1BB-4A59-8D12-11E6C2FA55AC}"/>
          </ac:spMkLst>
        </pc:spChg>
        <pc:graphicFrameChg chg="mod">
          <ac:chgData name="Arbie Sta. Maria" userId="f3148812-4228-411f-bf9f-5a2561256554" providerId="ADAL" clId="{3B5F1D2D-626C-46C3-AC5B-93129785394A}" dt="2022-12-20T12:49:43.996" v="5"/>
          <ac:graphicFrameMkLst>
            <pc:docMk/>
            <pc:sldMk cId="4114706668" sldId="812"/>
            <ac:graphicFrameMk id="6" creationId="{0DAF6010-76D8-BE3C-5C8C-62891A38D087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2:51:09.046" v="8" actId="20577"/>
        <pc:sldMkLst>
          <pc:docMk/>
          <pc:sldMk cId="4036030077" sldId="813"/>
        </pc:sldMkLst>
        <pc:spChg chg="mod">
          <ac:chgData name="Arbie Sta. Maria" userId="f3148812-4228-411f-bf9f-5a2561256554" providerId="ADAL" clId="{3B5F1D2D-626C-46C3-AC5B-93129785394A}" dt="2022-12-20T12:51:09.046" v="8" actId="20577"/>
          <ac:spMkLst>
            <pc:docMk/>
            <pc:sldMk cId="4036030077" sldId="813"/>
            <ac:spMk id="3" creationId="{042D9E7B-D1BB-4A59-8D12-11E6C2FA55AC}"/>
          </ac:spMkLst>
        </pc:spChg>
      </pc:sldChg>
      <pc:sldChg chg="addSp delSp mod">
        <pc:chgData name="Arbie Sta. Maria" userId="f3148812-4228-411f-bf9f-5a2561256554" providerId="ADAL" clId="{3B5F1D2D-626C-46C3-AC5B-93129785394A}" dt="2022-12-20T22:41:56.069" v="100" actId="21"/>
        <pc:sldMkLst>
          <pc:docMk/>
          <pc:sldMk cId="4172252579" sldId="820"/>
        </pc:sldMkLst>
        <pc:spChg chg="add del">
          <ac:chgData name="Arbie Sta. Maria" userId="f3148812-4228-411f-bf9f-5a2561256554" providerId="ADAL" clId="{3B5F1D2D-626C-46C3-AC5B-93129785394A}" dt="2022-12-20T22:41:56.069" v="100" actId="21"/>
          <ac:spMkLst>
            <pc:docMk/>
            <pc:sldMk cId="4172252579" sldId="820"/>
            <ac:spMk id="2" creationId="{6ED84EE7-DA20-1472-152D-2DBA25AB50A5}"/>
          </ac:spMkLst>
        </pc:spChg>
      </pc:sldChg>
      <pc:sldChg chg="del">
        <pc:chgData name="Arbie Sta. Maria" userId="f3148812-4228-411f-bf9f-5a2561256554" providerId="ADAL" clId="{3B5F1D2D-626C-46C3-AC5B-93129785394A}" dt="2022-12-20T22:42:52.065" v="104" actId="47"/>
        <pc:sldMkLst>
          <pc:docMk/>
          <pc:sldMk cId="1668833902" sldId="823"/>
        </pc:sldMkLst>
      </pc:sldChg>
      <pc:sldChg chg="delSp modSp mod">
        <pc:chgData name="Arbie Sta. Maria" userId="f3148812-4228-411f-bf9f-5a2561256554" providerId="ADAL" clId="{3B5F1D2D-626C-46C3-AC5B-93129785394A}" dt="2022-12-20T22:45:51.061" v="114" actId="14100"/>
        <pc:sldMkLst>
          <pc:docMk/>
          <pc:sldMk cId="3804558445" sldId="824"/>
        </pc:sldMkLst>
        <pc:spChg chg="del">
          <ac:chgData name="Arbie Sta. Maria" userId="f3148812-4228-411f-bf9f-5a2561256554" providerId="ADAL" clId="{3B5F1D2D-626C-46C3-AC5B-93129785394A}" dt="2022-12-20T22:45:43.339" v="112" actId="478"/>
          <ac:spMkLst>
            <pc:docMk/>
            <pc:sldMk cId="3804558445" sldId="824"/>
            <ac:spMk id="2" creationId="{7BEAB8CA-E8F2-2F8E-2269-7E6CEAB91462}"/>
          </ac:spMkLst>
        </pc:spChg>
        <pc:spChg chg="mod">
          <ac:chgData name="Arbie Sta. Maria" userId="f3148812-4228-411f-bf9f-5a2561256554" providerId="ADAL" clId="{3B5F1D2D-626C-46C3-AC5B-93129785394A}" dt="2022-12-20T22:45:51.061" v="114" actId="14100"/>
          <ac:spMkLst>
            <pc:docMk/>
            <pc:sldMk cId="3804558445" sldId="824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2:45:43.885" v="113" actId="478"/>
          <ac:picMkLst>
            <pc:docMk/>
            <pc:sldMk cId="3804558445" sldId="824"/>
            <ac:picMk id="6" creationId="{F46EAEB4-F5CB-4F6E-A4A6-6318B6A35C59}"/>
          </ac:picMkLst>
        </pc:picChg>
      </pc:sldChg>
      <pc:sldChg chg="modSp mod">
        <pc:chgData name="Arbie Sta. Maria" userId="f3148812-4228-411f-bf9f-5a2561256554" providerId="ADAL" clId="{3B5F1D2D-626C-46C3-AC5B-93129785394A}" dt="2022-12-20T22:46:00.955" v="115" actId="255"/>
        <pc:sldMkLst>
          <pc:docMk/>
          <pc:sldMk cId="3181640643" sldId="827"/>
        </pc:sldMkLst>
        <pc:graphicFrameChg chg="modGraphic">
          <ac:chgData name="Arbie Sta. Maria" userId="f3148812-4228-411f-bf9f-5a2561256554" providerId="ADAL" clId="{3B5F1D2D-626C-46C3-AC5B-93129785394A}" dt="2022-12-20T22:46:00.955" v="115" actId="255"/>
          <ac:graphicFrameMkLst>
            <pc:docMk/>
            <pc:sldMk cId="3181640643" sldId="827"/>
            <ac:graphicFrameMk id="4" creationId="{6256256B-012A-4334-BF58-A78B44D7DB11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2:48:16.917" v="133" actId="20577"/>
        <pc:sldMkLst>
          <pc:docMk/>
          <pc:sldMk cId="3590074117" sldId="828"/>
        </pc:sldMkLst>
        <pc:spChg chg="mod">
          <ac:chgData name="Arbie Sta. Maria" userId="f3148812-4228-411f-bf9f-5a2561256554" providerId="ADAL" clId="{3B5F1D2D-626C-46C3-AC5B-93129785394A}" dt="2022-12-20T22:48:16.917" v="133" actId="20577"/>
          <ac:spMkLst>
            <pc:docMk/>
            <pc:sldMk cId="3590074117" sldId="828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2:47:46.465" v="124" actId="478"/>
          <ac:spMkLst>
            <pc:docMk/>
            <pc:sldMk cId="3590074117" sldId="828"/>
            <ac:spMk id="6" creationId="{4F4F7A0E-37FF-69FF-68B6-4F31C95EC8C5}"/>
          </ac:spMkLst>
        </pc:spChg>
        <pc:picChg chg="del">
          <ac:chgData name="Arbie Sta. Maria" userId="f3148812-4228-411f-bf9f-5a2561256554" providerId="ADAL" clId="{3B5F1D2D-626C-46C3-AC5B-93129785394A}" dt="2022-12-20T22:47:47.042" v="125" actId="478"/>
          <ac:picMkLst>
            <pc:docMk/>
            <pc:sldMk cId="3590074117" sldId="828"/>
            <ac:picMk id="7" creationId="{D8B9E765-4996-414D-A0E7-4826858849EA}"/>
          </ac:picMkLst>
        </pc:picChg>
      </pc:sldChg>
      <pc:sldChg chg="del">
        <pc:chgData name="Arbie Sta. Maria" userId="f3148812-4228-411f-bf9f-5a2561256554" providerId="ADAL" clId="{3B5F1D2D-626C-46C3-AC5B-93129785394A}" dt="2022-12-20T22:48:20.083" v="134" actId="47"/>
        <pc:sldMkLst>
          <pc:docMk/>
          <pc:sldMk cId="3525562890" sldId="830"/>
        </pc:sldMkLst>
      </pc:sldChg>
      <pc:sldChg chg="modSp mod">
        <pc:chgData name="Arbie Sta. Maria" userId="f3148812-4228-411f-bf9f-5a2561256554" providerId="ADAL" clId="{3B5F1D2D-626C-46C3-AC5B-93129785394A}" dt="2022-12-20T22:50:06.193" v="138" actId="1076"/>
        <pc:sldMkLst>
          <pc:docMk/>
          <pc:sldMk cId="3327218605" sldId="834"/>
        </pc:sldMkLst>
        <pc:picChg chg="mod">
          <ac:chgData name="Arbie Sta. Maria" userId="f3148812-4228-411f-bf9f-5a2561256554" providerId="ADAL" clId="{3B5F1D2D-626C-46C3-AC5B-93129785394A}" dt="2022-12-20T22:50:06.193" v="138" actId="1076"/>
          <ac:picMkLst>
            <pc:docMk/>
            <pc:sldMk cId="3327218605" sldId="834"/>
            <ac:picMk id="6" creationId="{7802F29B-367E-4B53-BFB1-552E6622647F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2:52:51.980" v="141" actId="14100"/>
        <pc:sldMkLst>
          <pc:docMk/>
          <pc:sldMk cId="2907517037" sldId="835"/>
        </pc:sldMkLst>
        <pc:spChg chg="mod">
          <ac:chgData name="Arbie Sta. Maria" userId="f3148812-4228-411f-bf9f-5a2561256554" providerId="ADAL" clId="{3B5F1D2D-626C-46C3-AC5B-93129785394A}" dt="2022-12-20T22:52:51.980" v="141" actId="14100"/>
          <ac:spMkLst>
            <pc:docMk/>
            <pc:sldMk cId="2907517037" sldId="835"/>
            <ac:spMk id="3" creationId="{042D9E7B-D1BB-4A59-8D12-11E6C2FA55AC}"/>
          </ac:spMkLst>
        </pc:spChg>
        <pc:picChg chg="del mod">
          <ac:chgData name="Arbie Sta. Maria" userId="f3148812-4228-411f-bf9f-5a2561256554" providerId="ADAL" clId="{3B5F1D2D-626C-46C3-AC5B-93129785394A}" dt="2022-12-20T22:52:44.965" v="140" actId="478"/>
          <ac:picMkLst>
            <pc:docMk/>
            <pc:sldMk cId="2907517037" sldId="835"/>
            <ac:picMk id="6" creationId="{F9FC3301-0D89-464E-9E93-164BC864A334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2:53:03.577" v="143" actId="14100"/>
        <pc:sldMkLst>
          <pc:docMk/>
          <pc:sldMk cId="2134091468" sldId="836"/>
        </pc:sldMkLst>
        <pc:spChg chg="mod">
          <ac:chgData name="Arbie Sta. Maria" userId="f3148812-4228-411f-bf9f-5a2561256554" providerId="ADAL" clId="{3B5F1D2D-626C-46C3-AC5B-93129785394A}" dt="2022-12-20T22:53:03.577" v="143" actId="14100"/>
          <ac:spMkLst>
            <pc:docMk/>
            <pc:sldMk cId="2134091468" sldId="836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2:52:57.962" v="142" actId="478"/>
          <ac:picMkLst>
            <pc:docMk/>
            <pc:sldMk cId="2134091468" sldId="836"/>
            <ac:picMk id="6" creationId="{7B84188A-5F8B-42D6-8F55-A121A5397388}"/>
          </ac:picMkLst>
        </pc:picChg>
      </pc:sldChg>
      <pc:sldChg chg="modSp">
        <pc:chgData name="Arbie Sta. Maria" userId="f3148812-4228-411f-bf9f-5a2561256554" providerId="ADAL" clId="{3B5F1D2D-626C-46C3-AC5B-93129785394A}" dt="2022-12-20T22:53:58.081" v="146" actId="255"/>
        <pc:sldMkLst>
          <pc:docMk/>
          <pc:sldMk cId="3078424378" sldId="837"/>
        </pc:sldMkLst>
        <pc:graphicFrameChg chg="mod">
          <ac:chgData name="Arbie Sta. Maria" userId="f3148812-4228-411f-bf9f-5a2561256554" providerId="ADAL" clId="{3B5F1D2D-626C-46C3-AC5B-93129785394A}" dt="2022-12-20T22:53:58.081" v="146" actId="255"/>
          <ac:graphicFrameMkLst>
            <pc:docMk/>
            <pc:sldMk cId="3078424378" sldId="837"/>
            <ac:graphicFrameMk id="4" creationId="{BB1065AE-FDF9-B981-DB2F-73EF2D3BA54C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2:54:08.943" v="148" actId="207"/>
        <pc:sldMkLst>
          <pc:docMk/>
          <pc:sldMk cId="3063288846" sldId="838"/>
        </pc:sldMkLst>
        <pc:graphicFrameChg chg="mod">
          <ac:chgData name="Arbie Sta. Maria" userId="f3148812-4228-411f-bf9f-5a2561256554" providerId="ADAL" clId="{3B5F1D2D-626C-46C3-AC5B-93129785394A}" dt="2022-12-20T22:54:08.943" v="148" actId="207"/>
          <ac:graphicFrameMkLst>
            <pc:docMk/>
            <pc:sldMk cId="3063288846" sldId="838"/>
            <ac:graphicFrameMk id="4" creationId="{CC9E90F4-6C05-59A2-CAD9-9C25C50BBE0C}"/>
          </ac:graphicFrameMkLst>
        </pc:graphicFrameChg>
      </pc:sldChg>
      <pc:sldChg chg="addSp delSp modSp mod">
        <pc:chgData name="Arbie Sta. Maria" userId="f3148812-4228-411f-bf9f-5a2561256554" providerId="ADAL" clId="{3B5F1D2D-626C-46C3-AC5B-93129785394A}" dt="2022-12-20T22:56:07.699" v="157" actId="14100"/>
        <pc:sldMkLst>
          <pc:docMk/>
          <pc:sldMk cId="1768537816" sldId="839"/>
        </pc:sldMkLst>
        <pc:spChg chg="add del">
          <ac:chgData name="Arbie Sta. Maria" userId="f3148812-4228-411f-bf9f-5a2561256554" providerId="ADAL" clId="{3B5F1D2D-626C-46C3-AC5B-93129785394A}" dt="2022-12-20T22:56:00.624" v="155" actId="478"/>
          <ac:spMkLst>
            <pc:docMk/>
            <pc:sldMk cId="1768537816" sldId="839"/>
            <ac:spMk id="2" creationId="{5C609D58-3541-BE06-9693-78AD27D84D79}"/>
          </ac:spMkLst>
        </pc:spChg>
        <pc:spChg chg="mod">
          <ac:chgData name="Arbie Sta. Maria" userId="f3148812-4228-411f-bf9f-5a2561256554" providerId="ADAL" clId="{3B5F1D2D-626C-46C3-AC5B-93129785394A}" dt="2022-12-20T22:56:07.699" v="157" actId="14100"/>
          <ac:spMkLst>
            <pc:docMk/>
            <pc:sldMk cId="1768537816" sldId="839"/>
            <ac:spMk id="3" creationId="{042D9E7B-D1BB-4A59-8D12-11E6C2FA55AC}"/>
          </ac:spMkLst>
        </pc:spChg>
        <pc:picChg chg="add del mod">
          <ac:chgData name="Arbie Sta. Maria" userId="f3148812-4228-411f-bf9f-5a2561256554" providerId="ADAL" clId="{3B5F1D2D-626C-46C3-AC5B-93129785394A}" dt="2022-12-20T22:56:01.138" v="156" actId="478"/>
          <ac:picMkLst>
            <pc:docMk/>
            <pc:sldMk cId="1768537816" sldId="839"/>
            <ac:picMk id="6" creationId="{D4E20CD2-6A48-4DE0-A6B9-8C62A4CAE3B4}"/>
          </ac:picMkLst>
        </pc:picChg>
      </pc:sldChg>
      <pc:sldChg chg="modSp">
        <pc:chgData name="Arbie Sta. Maria" userId="f3148812-4228-411f-bf9f-5a2561256554" providerId="ADAL" clId="{3B5F1D2D-626C-46C3-AC5B-93129785394A}" dt="2022-12-20T23:03:01.208" v="170" actId="14826"/>
        <pc:sldMkLst>
          <pc:docMk/>
          <pc:sldMk cId="3138423260" sldId="840"/>
        </pc:sldMkLst>
        <pc:picChg chg="mod">
          <ac:chgData name="Arbie Sta. Maria" userId="f3148812-4228-411f-bf9f-5a2561256554" providerId="ADAL" clId="{3B5F1D2D-626C-46C3-AC5B-93129785394A}" dt="2022-12-20T23:03:01.208" v="170" actId="14826"/>
          <ac:picMkLst>
            <pc:docMk/>
            <pc:sldMk cId="3138423260" sldId="840"/>
            <ac:picMk id="6" creationId="{C1E08F78-F88C-4747-B67D-01506A20F8DB}"/>
          </ac:picMkLst>
        </pc:picChg>
      </pc:sldChg>
      <pc:sldChg chg="modSp">
        <pc:chgData name="Arbie Sta. Maria" userId="f3148812-4228-411f-bf9f-5a2561256554" providerId="ADAL" clId="{3B5F1D2D-626C-46C3-AC5B-93129785394A}" dt="2022-12-20T23:00:18.759" v="166" actId="207"/>
        <pc:sldMkLst>
          <pc:docMk/>
          <pc:sldMk cId="39387666" sldId="842"/>
        </pc:sldMkLst>
        <pc:graphicFrameChg chg="mod">
          <ac:chgData name="Arbie Sta. Maria" userId="f3148812-4228-411f-bf9f-5a2561256554" providerId="ADAL" clId="{3B5F1D2D-626C-46C3-AC5B-93129785394A}" dt="2022-12-20T23:00:18.759" v="166" actId="207"/>
          <ac:graphicFrameMkLst>
            <pc:docMk/>
            <pc:sldMk cId="39387666" sldId="842"/>
            <ac:graphicFrameMk id="4" creationId="{8988911A-F0F0-DCDF-BA9A-ACE57780A091}"/>
          </ac:graphicFrameMkLst>
        </pc:graphicFrameChg>
      </pc:sldChg>
      <pc:sldChg chg="delSp del mod">
        <pc:chgData name="Arbie Sta. Maria" userId="f3148812-4228-411f-bf9f-5a2561256554" providerId="ADAL" clId="{3B5F1D2D-626C-46C3-AC5B-93129785394A}" dt="2022-12-20T23:05:05.685" v="181" actId="47"/>
        <pc:sldMkLst>
          <pc:docMk/>
          <pc:sldMk cId="1616158942" sldId="844"/>
        </pc:sldMkLst>
        <pc:spChg chg="del">
          <ac:chgData name="Arbie Sta. Maria" userId="f3148812-4228-411f-bf9f-5a2561256554" providerId="ADAL" clId="{3B5F1D2D-626C-46C3-AC5B-93129785394A}" dt="2022-12-20T23:04:48.936" v="175" actId="478"/>
          <ac:spMkLst>
            <pc:docMk/>
            <pc:sldMk cId="1616158942" sldId="844"/>
            <ac:spMk id="2" creationId="{6212097E-5353-9E3E-F181-554505855230}"/>
          </ac:spMkLst>
        </pc:spChg>
        <pc:picChg chg="del">
          <ac:chgData name="Arbie Sta. Maria" userId="f3148812-4228-411f-bf9f-5a2561256554" providerId="ADAL" clId="{3B5F1D2D-626C-46C3-AC5B-93129785394A}" dt="2022-12-20T23:04:49.387" v="176" actId="478"/>
          <ac:picMkLst>
            <pc:docMk/>
            <pc:sldMk cId="1616158942" sldId="844"/>
            <ac:picMk id="6" creationId="{03EF4759-34DF-4B8D-B707-23F09A474E9E}"/>
          </ac:picMkLst>
        </pc:picChg>
      </pc:sldChg>
      <pc:sldChg chg="modSp mod">
        <pc:chgData name="Arbie Sta. Maria" userId="f3148812-4228-411f-bf9f-5a2561256554" providerId="ADAL" clId="{3B5F1D2D-626C-46C3-AC5B-93129785394A}" dt="2022-12-20T23:05:57.364" v="186" actId="207"/>
        <pc:sldMkLst>
          <pc:docMk/>
          <pc:sldMk cId="2052955359" sldId="845"/>
        </pc:sldMkLst>
        <pc:graphicFrameChg chg="mod">
          <ac:chgData name="Arbie Sta. Maria" userId="f3148812-4228-411f-bf9f-5a2561256554" providerId="ADAL" clId="{3B5F1D2D-626C-46C3-AC5B-93129785394A}" dt="2022-12-20T23:05:57.364" v="186" actId="207"/>
          <ac:graphicFrameMkLst>
            <pc:docMk/>
            <pc:sldMk cId="2052955359" sldId="845"/>
            <ac:graphicFrameMk id="4" creationId="{CD0E7322-306A-4343-765B-4172C46C97FA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06:03.180" v="187" actId="255"/>
        <pc:sldMkLst>
          <pc:docMk/>
          <pc:sldMk cId="105284786" sldId="846"/>
        </pc:sldMkLst>
        <pc:graphicFrameChg chg="modGraphic">
          <ac:chgData name="Arbie Sta. Maria" userId="f3148812-4228-411f-bf9f-5a2561256554" providerId="ADAL" clId="{3B5F1D2D-626C-46C3-AC5B-93129785394A}" dt="2022-12-20T23:06:03.180" v="187" actId="255"/>
          <ac:graphicFrameMkLst>
            <pc:docMk/>
            <pc:sldMk cId="105284786" sldId="846"/>
            <ac:graphicFrameMk id="4" creationId="{E56C7E2B-A63E-44DD-B2AC-B919DAD9BF24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3:08:56.853" v="194"/>
        <pc:sldMkLst>
          <pc:docMk/>
          <pc:sldMk cId="3033391877" sldId="849"/>
        </pc:sldMkLst>
        <pc:spChg chg="mod">
          <ac:chgData name="Arbie Sta. Maria" userId="f3148812-4228-411f-bf9f-5a2561256554" providerId="ADAL" clId="{3B5F1D2D-626C-46C3-AC5B-93129785394A}" dt="2022-12-20T23:08:56.853" v="194"/>
          <ac:spMkLst>
            <pc:docMk/>
            <pc:sldMk cId="3033391877" sldId="849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3:08:24.329" v="190" actId="478"/>
          <ac:picMkLst>
            <pc:docMk/>
            <pc:sldMk cId="3033391877" sldId="849"/>
            <ac:picMk id="6" creationId="{40F1F3DC-9C6C-4E8A-9E1E-E3AD65A358DF}"/>
          </ac:picMkLst>
        </pc:picChg>
      </pc:sldChg>
      <pc:sldChg chg="del">
        <pc:chgData name="Arbie Sta. Maria" userId="f3148812-4228-411f-bf9f-5a2561256554" providerId="ADAL" clId="{3B5F1D2D-626C-46C3-AC5B-93129785394A}" dt="2022-12-20T23:09:16.202" v="197" actId="47"/>
        <pc:sldMkLst>
          <pc:docMk/>
          <pc:sldMk cId="935820325" sldId="850"/>
        </pc:sldMkLst>
      </pc:sldChg>
      <pc:sldChg chg="modSp">
        <pc:chgData name="Arbie Sta. Maria" userId="f3148812-4228-411f-bf9f-5a2561256554" providerId="ADAL" clId="{3B5F1D2D-626C-46C3-AC5B-93129785394A}" dt="2022-12-20T23:10:19.082" v="202" actId="207"/>
        <pc:sldMkLst>
          <pc:docMk/>
          <pc:sldMk cId="671329991" sldId="851"/>
        </pc:sldMkLst>
        <pc:graphicFrameChg chg="mod">
          <ac:chgData name="Arbie Sta. Maria" userId="f3148812-4228-411f-bf9f-5a2561256554" providerId="ADAL" clId="{3B5F1D2D-626C-46C3-AC5B-93129785394A}" dt="2022-12-20T23:10:19.082" v="202" actId="207"/>
          <ac:graphicFrameMkLst>
            <pc:docMk/>
            <pc:sldMk cId="671329991" sldId="851"/>
            <ac:graphicFrameMk id="4" creationId="{04BF9A66-1609-B81B-81D5-CD2F4C83421C}"/>
          </ac:graphicFrameMkLst>
        </pc:graphicFrameChg>
      </pc:sldChg>
      <pc:sldChg chg="add del">
        <pc:chgData name="Arbie Sta. Maria" userId="f3148812-4228-411f-bf9f-5a2561256554" providerId="ADAL" clId="{3B5F1D2D-626C-46C3-AC5B-93129785394A}" dt="2022-12-20T23:10:47.343" v="208" actId="47"/>
        <pc:sldMkLst>
          <pc:docMk/>
          <pc:sldMk cId="3910053663" sldId="852"/>
        </pc:sldMkLst>
      </pc:sldChg>
      <pc:sldChg chg="delSp modSp mod">
        <pc:chgData name="Arbie Sta. Maria" userId="f3148812-4228-411f-bf9f-5a2561256554" providerId="ADAL" clId="{3B5F1D2D-626C-46C3-AC5B-93129785394A}" dt="2022-12-20T23:15:40.864" v="218" actId="14100"/>
        <pc:sldMkLst>
          <pc:docMk/>
          <pc:sldMk cId="455699966" sldId="854"/>
        </pc:sldMkLst>
        <pc:spChg chg="del">
          <ac:chgData name="Arbie Sta. Maria" userId="f3148812-4228-411f-bf9f-5a2561256554" providerId="ADAL" clId="{3B5F1D2D-626C-46C3-AC5B-93129785394A}" dt="2022-12-20T23:15:33.064" v="216" actId="478"/>
          <ac:spMkLst>
            <pc:docMk/>
            <pc:sldMk cId="455699966" sldId="854"/>
            <ac:spMk id="2" creationId="{888DC220-973A-4BE6-3875-27873E34C174}"/>
          </ac:spMkLst>
        </pc:spChg>
        <pc:spChg chg="mod">
          <ac:chgData name="Arbie Sta. Maria" userId="f3148812-4228-411f-bf9f-5a2561256554" providerId="ADAL" clId="{3B5F1D2D-626C-46C3-AC5B-93129785394A}" dt="2022-12-20T23:15:40.864" v="218" actId="14100"/>
          <ac:spMkLst>
            <pc:docMk/>
            <pc:sldMk cId="455699966" sldId="854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3:15:33.723" v="217" actId="478"/>
          <ac:picMkLst>
            <pc:docMk/>
            <pc:sldMk cId="455699966" sldId="854"/>
            <ac:picMk id="6" creationId="{03EF4759-34DF-4B8D-B707-23F09A474E9E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3:15:53.268" v="221" actId="14100"/>
        <pc:sldMkLst>
          <pc:docMk/>
          <pc:sldMk cId="3653297917" sldId="856"/>
        </pc:sldMkLst>
        <pc:spChg chg="del">
          <ac:chgData name="Arbie Sta. Maria" userId="f3148812-4228-411f-bf9f-5a2561256554" providerId="ADAL" clId="{3B5F1D2D-626C-46C3-AC5B-93129785394A}" dt="2022-12-20T23:15:46.670" v="219" actId="478"/>
          <ac:spMkLst>
            <pc:docMk/>
            <pc:sldMk cId="3653297917" sldId="856"/>
            <ac:spMk id="2" creationId="{B745DCEA-0B21-4108-4B46-B5756E230F80}"/>
          </ac:spMkLst>
        </pc:spChg>
        <pc:spChg chg="mod">
          <ac:chgData name="Arbie Sta. Maria" userId="f3148812-4228-411f-bf9f-5a2561256554" providerId="ADAL" clId="{3B5F1D2D-626C-46C3-AC5B-93129785394A}" dt="2022-12-20T23:15:53.268" v="221" actId="14100"/>
          <ac:spMkLst>
            <pc:docMk/>
            <pc:sldMk cId="3653297917" sldId="856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3:15:47.170" v="220" actId="478"/>
          <ac:picMkLst>
            <pc:docMk/>
            <pc:sldMk cId="3653297917" sldId="856"/>
            <ac:picMk id="6" creationId="{03EF4759-34DF-4B8D-B707-23F09A474E9E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3:23:06.070" v="234" actId="14100"/>
        <pc:sldMkLst>
          <pc:docMk/>
          <pc:sldMk cId="2507447929" sldId="860"/>
        </pc:sldMkLst>
        <pc:spChg chg="del mod">
          <ac:chgData name="Arbie Sta. Maria" userId="f3148812-4228-411f-bf9f-5a2561256554" providerId="ADAL" clId="{3B5F1D2D-626C-46C3-AC5B-93129785394A}" dt="2022-12-20T23:22:58.256" v="232" actId="478"/>
          <ac:spMkLst>
            <pc:docMk/>
            <pc:sldMk cId="2507447929" sldId="860"/>
            <ac:spMk id="2" creationId="{86C937C1-4182-26E4-BA7E-25DA0900CE6F}"/>
          </ac:spMkLst>
        </pc:spChg>
        <pc:spChg chg="mod">
          <ac:chgData name="Arbie Sta. Maria" userId="f3148812-4228-411f-bf9f-5a2561256554" providerId="ADAL" clId="{3B5F1D2D-626C-46C3-AC5B-93129785394A}" dt="2022-12-20T23:23:06.070" v="234" actId="14100"/>
          <ac:spMkLst>
            <pc:docMk/>
            <pc:sldMk cId="2507447929" sldId="860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3:22:58.720" v="233" actId="478"/>
          <ac:picMkLst>
            <pc:docMk/>
            <pc:sldMk cId="2507447929" sldId="860"/>
            <ac:picMk id="6" creationId="{03EF4759-34DF-4B8D-B707-23F09A474E9E}"/>
          </ac:picMkLst>
        </pc:picChg>
      </pc:sldChg>
      <pc:sldChg chg="modSp mod">
        <pc:chgData name="Arbie Sta. Maria" userId="f3148812-4228-411f-bf9f-5a2561256554" providerId="ADAL" clId="{3B5F1D2D-626C-46C3-AC5B-93129785394A}" dt="2022-12-20T23:26:00.860" v="249" actId="207"/>
        <pc:sldMkLst>
          <pc:docMk/>
          <pc:sldMk cId="883697091" sldId="864"/>
        </pc:sldMkLst>
        <pc:graphicFrameChg chg="modGraphic">
          <ac:chgData name="Arbie Sta. Maria" userId="f3148812-4228-411f-bf9f-5a2561256554" providerId="ADAL" clId="{3B5F1D2D-626C-46C3-AC5B-93129785394A}" dt="2022-12-20T23:26:00.860" v="249" actId="207"/>
          <ac:graphicFrameMkLst>
            <pc:docMk/>
            <pc:sldMk cId="883697091" sldId="864"/>
            <ac:graphicFrameMk id="4" creationId="{37E47460-D8FA-46A6-829E-BBB01CAD7EE5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25:53.396" v="247" actId="207"/>
        <pc:sldMkLst>
          <pc:docMk/>
          <pc:sldMk cId="2935106002" sldId="865"/>
        </pc:sldMkLst>
        <pc:graphicFrameChg chg="modGraphic">
          <ac:chgData name="Arbie Sta. Maria" userId="f3148812-4228-411f-bf9f-5a2561256554" providerId="ADAL" clId="{3B5F1D2D-626C-46C3-AC5B-93129785394A}" dt="2022-12-20T23:25:53.396" v="247" actId="207"/>
          <ac:graphicFrameMkLst>
            <pc:docMk/>
            <pc:sldMk cId="2935106002" sldId="865"/>
            <ac:graphicFrameMk id="4" creationId="{37E47460-D8FA-46A6-829E-BBB01CAD7EE5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3:38:48.297" v="350" actId="14100"/>
        <pc:sldMkLst>
          <pc:docMk/>
          <pc:sldMk cId="1653523035" sldId="868"/>
        </pc:sldMkLst>
        <pc:spChg chg="mod">
          <ac:chgData name="Arbie Sta. Maria" userId="f3148812-4228-411f-bf9f-5a2561256554" providerId="ADAL" clId="{3B5F1D2D-626C-46C3-AC5B-93129785394A}" dt="2022-12-20T23:38:48.297" v="350" actId="14100"/>
          <ac:spMkLst>
            <pc:docMk/>
            <pc:sldMk cId="1653523035" sldId="868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38:39.116" v="349" actId="478"/>
          <ac:spMkLst>
            <pc:docMk/>
            <pc:sldMk cId="1653523035" sldId="868"/>
            <ac:spMk id="4" creationId="{4FADE25E-C80C-4CB4-29BC-28C814AEFE38}"/>
          </ac:spMkLst>
        </pc:spChg>
        <pc:picChg chg="del">
          <ac:chgData name="Arbie Sta. Maria" userId="f3148812-4228-411f-bf9f-5a2561256554" providerId="ADAL" clId="{3B5F1D2D-626C-46C3-AC5B-93129785394A}" dt="2022-12-20T23:38:35.738" v="348" actId="478"/>
          <ac:picMkLst>
            <pc:docMk/>
            <pc:sldMk cId="1653523035" sldId="868"/>
            <ac:picMk id="6" creationId="{47C851E1-90A1-49FB-B223-FC55A616D7E8}"/>
          </ac:picMkLst>
        </pc:picChg>
      </pc:sldChg>
      <pc:sldChg chg="modSp">
        <pc:chgData name="Arbie Sta. Maria" userId="f3148812-4228-411f-bf9f-5a2561256554" providerId="ADAL" clId="{3B5F1D2D-626C-46C3-AC5B-93129785394A}" dt="2022-12-20T23:39:19.661" v="351" actId="255"/>
        <pc:sldMkLst>
          <pc:docMk/>
          <pc:sldMk cId="2929612321" sldId="870"/>
        </pc:sldMkLst>
        <pc:graphicFrameChg chg="mod">
          <ac:chgData name="Arbie Sta. Maria" userId="f3148812-4228-411f-bf9f-5a2561256554" providerId="ADAL" clId="{3B5F1D2D-626C-46C3-AC5B-93129785394A}" dt="2022-12-20T23:39:19.661" v="351" actId="255"/>
          <ac:graphicFrameMkLst>
            <pc:docMk/>
            <pc:sldMk cId="2929612321" sldId="870"/>
            <ac:graphicFrameMk id="4" creationId="{8A7135C4-FB8F-71B7-7B62-3867C9D5BE03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13:18:05.835" v="94" actId="207"/>
        <pc:sldMkLst>
          <pc:docMk/>
          <pc:sldMk cId="2907319736" sldId="872"/>
        </pc:sldMkLst>
        <pc:graphicFrameChg chg="mod">
          <ac:chgData name="Arbie Sta. Maria" userId="f3148812-4228-411f-bf9f-5a2561256554" providerId="ADAL" clId="{3B5F1D2D-626C-46C3-AC5B-93129785394A}" dt="2022-12-20T13:18:05.835" v="94" actId="207"/>
          <ac:graphicFrameMkLst>
            <pc:docMk/>
            <pc:sldMk cId="2907319736" sldId="872"/>
            <ac:graphicFrameMk id="4" creationId="{CC4E7601-5BAF-9FE5-6800-887C46857B3E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54.170" v="91" actId="255"/>
        <pc:sldMkLst>
          <pc:docMk/>
          <pc:sldMk cId="613123252" sldId="873"/>
        </pc:sldMkLst>
        <pc:graphicFrameChg chg="modGraphic">
          <ac:chgData name="Arbie Sta. Maria" userId="f3148812-4228-411f-bf9f-5a2561256554" providerId="ADAL" clId="{3B5F1D2D-626C-46C3-AC5B-93129785394A}" dt="2022-12-20T13:15:54.170" v="91" actId="255"/>
          <ac:graphicFrameMkLst>
            <pc:docMk/>
            <pc:sldMk cId="613123252" sldId="873"/>
            <ac:graphicFrameMk id="4" creationId="{8F2CBB3A-1ECB-4EF1-9C66-542845A3C66C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13:13:36.644" v="81" actId="14100"/>
        <pc:sldMkLst>
          <pc:docMk/>
          <pc:sldMk cId="3505590355" sldId="875"/>
        </pc:sldMkLst>
        <pc:spChg chg="mod">
          <ac:chgData name="Arbie Sta. Maria" userId="f3148812-4228-411f-bf9f-5a2561256554" providerId="ADAL" clId="{3B5F1D2D-626C-46C3-AC5B-93129785394A}" dt="2022-12-20T13:13:36.644" v="81" actId="14100"/>
          <ac:spMkLst>
            <pc:docMk/>
            <pc:sldMk cId="3505590355" sldId="875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13:13:30.222" v="79" actId="478"/>
          <ac:spMkLst>
            <pc:docMk/>
            <pc:sldMk cId="3505590355" sldId="875"/>
            <ac:spMk id="4" creationId="{053AAE3C-FA51-CB00-2296-202048C01BC7}"/>
          </ac:spMkLst>
        </pc:spChg>
        <pc:picChg chg="del">
          <ac:chgData name="Arbie Sta. Maria" userId="f3148812-4228-411f-bf9f-5a2561256554" providerId="ADAL" clId="{3B5F1D2D-626C-46C3-AC5B-93129785394A}" dt="2022-12-20T13:13:30.823" v="80" actId="478"/>
          <ac:picMkLst>
            <pc:docMk/>
            <pc:sldMk cId="3505590355" sldId="875"/>
            <ac:picMk id="6" creationId="{12071D00-E73E-4D0D-8FB0-BB267EC7E36D}"/>
          </ac:picMkLst>
        </pc:picChg>
      </pc:sldChg>
      <pc:sldChg chg="del">
        <pc:chgData name="Arbie Sta. Maria" userId="f3148812-4228-411f-bf9f-5a2561256554" providerId="ADAL" clId="{3B5F1D2D-626C-46C3-AC5B-93129785394A}" dt="2022-12-20T13:10:51.009" v="60" actId="47"/>
        <pc:sldMkLst>
          <pc:docMk/>
          <pc:sldMk cId="3926002107" sldId="876"/>
        </pc:sldMkLst>
      </pc:sldChg>
      <pc:sldChg chg="modSp">
        <pc:chgData name="Arbie Sta. Maria" userId="f3148812-4228-411f-bf9f-5a2561256554" providerId="ADAL" clId="{3B5F1D2D-626C-46C3-AC5B-93129785394A}" dt="2022-12-20T13:07:10.459" v="41" actId="207"/>
        <pc:sldMkLst>
          <pc:docMk/>
          <pc:sldMk cId="2730235817" sldId="880"/>
        </pc:sldMkLst>
        <pc:graphicFrameChg chg="mod">
          <ac:chgData name="Arbie Sta. Maria" userId="f3148812-4228-411f-bf9f-5a2561256554" providerId="ADAL" clId="{3B5F1D2D-626C-46C3-AC5B-93129785394A}" dt="2022-12-20T13:07:10.459" v="41" actId="207"/>
          <ac:graphicFrameMkLst>
            <pc:docMk/>
            <pc:sldMk cId="2730235817" sldId="880"/>
            <ac:graphicFrameMk id="4" creationId="{825AE2FD-DE2F-9C49-0030-C4E12F36A243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12:58:23.218" v="38" actId="207"/>
        <pc:sldMkLst>
          <pc:docMk/>
          <pc:sldMk cId="3787466755" sldId="885"/>
        </pc:sldMkLst>
        <pc:graphicFrameChg chg="mod">
          <ac:chgData name="Arbie Sta. Maria" userId="f3148812-4228-411f-bf9f-5a2561256554" providerId="ADAL" clId="{3B5F1D2D-626C-46C3-AC5B-93129785394A}" dt="2022-12-20T12:58:23.218" v="38" actId="207"/>
          <ac:graphicFrameMkLst>
            <pc:docMk/>
            <pc:sldMk cId="3787466755" sldId="885"/>
            <ac:graphicFrameMk id="4" creationId="{CC4DA158-A14E-D5E4-4D41-6E87DFA53B86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3:40:50.881" v="354" actId="14100"/>
        <pc:sldMkLst>
          <pc:docMk/>
          <pc:sldMk cId="879663513" sldId="886"/>
        </pc:sldMkLst>
        <pc:spChg chg="mod">
          <ac:chgData name="Arbie Sta. Maria" userId="f3148812-4228-411f-bf9f-5a2561256554" providerId="ADAL" clId="{3B5F1D2D-626C-46C3-AC5B-93129785394A}" dt="2022-12-20T23:40:50.881" v="354" actId="14100"/>
          <ac:spMkLst>
            <pc:docMk/>
            <pc:sldMk cId="879663513" sldId="886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40:44.138" v="352" actId="478"/>
          <ac:spMkLst>
            <pc:docMk/>
            <pc:sldMk cId="879663513" sldId="886"/>
            <ac:spMk id="4" creationId="{36BDEEC2-2241-AF71-8B27-B88A76746976}"/>
          </ac:spMkLst>
        </pc:spChg>
        <pc:picChg chg="del">
          <ac:chgData name="Arbie Sta. Maria" userId="f3148812-4228-411f-bf9f-5a2561256554" providerId="ADAL" clId="{3B5F1D2D-626C-46C3-AC5B-93129785394A}" dt="2022-12-20T23:40:44.682" v="353" actId="478"/>
          <ac:picMkLst>
            <pc:docMk/>
            <pc:sldMk cId="879663513" sldId="886"/>
            <ac:picMk id="6" creationId="{F61C53A8-CF0F-44E1-BDFB-43BA3A45B398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3:41:11.067" v="357" actId="14100"/>
        <pc:sldMkLst>
          <pc:docMk/>
          <pc:sldMk cId="3248045253" sldId="887"/>
        </pc:sldMkLst>
        <pc:spChg chg="mod">
          <ac:chgData name="Arbie Sta. Maria" userId="f3148812-4228-411f-bf9f-5a2561256554" providerId="ADAL" clId="{3B5F1D2D-626C-46C3-AC5B-93129785394A}" dt="2022-12-20T23:41:11.067" v="357" actId="14100"/>
          <ac:spMkLst>
            <pc:docMk/>
            <pc:sldMk cId="3248045253" sldId="887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41:03.976" v="355" actId="478"/>
          <ac:spMkLst>
            <pc:docMk/>
            <pc:sldMk cId="3248045253" sldId="887"/>
            <ac:spMk id="7" creationId="{B0A36287-A203-4C48-B247-739A3C56128D}"/>
          </ac:spMkLst>
        </pc:spChg>
        <pc:picChg chg="del">
          <ac:chgData name="Arbie Sta. Maria" userId="f3148812-4228-411f-bf9f-5a2561256554" providerId="ADAL" clId="{3B5F1D2D-626C-46C3-AC5B-93129785394A}" dt="2022-12-20T23:41:04.388" v="356" actId="478"/>
          <ac:picMkLst>
            <pc:docMk/>
            <pc:sldMk cId="3248045253" sldId="887"/>
            <ac:picMk id="6" creationId="{F61C53A8-CF0F-44E1-BDFB-43BA3A45B398}"/>
          </ac:picMkLst>
        </pc:picChg>
      </pc:sldChg>
      <pc:sldChg chg="modSp">
        <pc:chgData name="Arbie Sta. Maria" userId="f3148812-4228-411f-bf9f-5a2561256554" providerId="ADAL" clId="{3B5F1D2D-626C-46C3-AC5B-93129785394A}" dt="2022-12-20T12:57:31.384" v="34" actId="255"/>
        <pc:sldMkLst>
          <pc:docMk/>
          <pc:sldMk cId="1342886354" sldId="890"/>
        </pc:sldMkLst>
        <pc:graphicFrameChg chg="mod">
          <ac:chgData name="Arbie Sta. Maria" userId="f3148812-4228-411f-bf9f-5a2561256554" providerId="ADAL" clId="{3B5F1D2D-626C-46C3-AC5B-93129785394A}" dt="2022-12-20T12:57:31.384" v="34" actId="255"/>
          <ac:graphicFrameMkLst>
            <pc:docMk/>
            <pc:sldMk cId="1342886354" sldId="890"/>
            <ac:graphicFrameMk id="4" creationId="{2C147E1B-0EBB-71AA-C149-AC693926A0AE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3:42:49.930" v="365" actId="14100"/>
        <pc:sldMkLst>
          <pc:docMk/>
          <pc:sldMk cId="187250828" sldId="891"/>
        </pc:sldMkLst>
        <pc:spChg chg="mod">
          <ac:chgData name="Arbie Sta. Maria" userId="f3148812-4228-411f-bf9f-5a2561256554" providerId="ADAL" clId="{3B5F1D2D-626C-46C3-AC5B-93129785394A}" dt="2022-12-20T23:42:49.930" v="365" actId="14100"/>
          <ac:spMkLst>
            <pc:docMk/>
            <pc:sldMk cId="187250828" sldId="891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42:42.927" v="364" actId="478"/>
          <ac:spMkLst>
            <pc:docMk/>
            <pc:sldMk cId="187250828" sldId="891"/>
            <ac:spMk id="9" creationId="{55FB37FF-C1FD-B848-58C5-8DB2D527CE28}"/>
          </ac:spMkLst>
        </pc:spChg>
        <pc:picChg chg="del">
          <ac:chgData name="Arbie Sta. Maria" userId="f3148812-4228-411f-bf9f-5a2561256554" providerId="ADAL" clId="{3B5F1D2D-626C-46C3-AC5B-93129785394A}" dt="2022-12-20T23:42:42.258" v="363" actId="478"/>
          <ac:picMkLst>
            <pc:docMk/>
            <pc:sldMk cId="187250828" sldId="891"/>
            <ac:picMk id="6" creationId="{F61C53A8-CF0F-44E1-BDFB-43BA3A45B398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3:44:10.165" v="369" actId="14100"/>
        <pc:sldMkLst>
          <pc:docMk/>
          <pc:sldMk cId="1591744842" sldId="892"/>
        </pc:sldMkLst>
        <pc:spChg chg="mod">
          <ac:chgData name="Arbie Sta. Maria" userId="f3148812-4228-411f-bf9f-5a2561256554" providerId="ADAL" clId="{3B5F1D2D-626C-46C3-AC5B-93129785394A}" dt="2022-12-20T23:44:10.165" v="369" actId="14100"/>
          <ac:spMkLst>
            <pc:docMk/>
            <pc:sldMk cId="1591744842" sldId="892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44:03.304" v="367" actId="478"/>
          <ac:spMkLst>
            <pc:docMk/>
            <pc:sldMk cId="1591744842" sldId="892"/>
            <ac:spMk id="4" creationId="{960F318B-3D38-29C7-054C-5EE2CCE8D276}"/>
          </ac:spMkLst>
        </pc:spChg>
        <pc:picChg chg="del">
          <ac:chgData name="Arbie Sta. Maria" userId="f3148812-4228-411f-bf9f-5a2561256554" providerId="ADAL" clId="{3B5F1D2D-626C-46C3-AC5B-93129785394A}" dt="2022-12-20T23:44:03.801" v="368" actId="478"/>
          <ac:picMkLst>
            <pc:docMk/>
            <pc:sldMk cId="1591744842" sldId="892"/>
            <ac:picMk id="6" creationId="{F61C53A8-CF0F-44E1-BDFB-43BA3A45B398}"/>
          </ac:picMkLst>
        </pc:picChg>
      </pc:sldChg>
      <pc:sldChg chg="modSp mod">
        <pc:chgData name="Arbie Sta. Maria" userId="f3148812-4228-411f-bf9f-5a2561256554" providerId="ADAL" clId="{3B5F1D2D-626C-46C3-AC5B-93129785394A}" dt="2022-12-20T23:46:45.931" v="372" actId="196"/>
        <pc:sldMkLst>
          <pc:docMk/>
          <pc:sldMk cId="2714406964" sldId="893"/>
        </pc:sldMkLst>
        <pc:picChg chg="mod">
          <ac:chgData name="Arbie Sta. Maria" userId="f3148812-4228-411f-bf9f-5a2561256554" providerId="ADAL" clId="{3B5F1D2D-626C-46C3-AC5B-93129785394A}" dt="2022-12-20T23:46:45.931" v="372" actId="196"/>
          <ac:picMkLst>
            <pc:docMk/>
            <pc:sldMk cId="2714406964" sldId="893"/>
            <ac:picMk id="6" creationId="{F61C53A8-CF0F-44E1-BDFB-43BA3A45B398}"/>
          </ac:picMkLst>
        </pc:picChg>
      </pc:sldChg>
      <pc:sldChg chg="modSp">
        <pc:chgData name="Arbie Sta. Maria" userId="f3148812-4228-411f-bf9f-5a2561256554" providerId="ADAL" clId="{3B5F1D2D-626C-46C3-AC5B-93129785394A}" dt="2022-12-20T12:56:20.845" v="31" actId="207"/>
        <pc:sldMkLst>
          <pc:docMk/>
          <pc:sldMk cId="1719409002" sldId="896"/>
        </pc:sldMkLst>
        <pc:graphicFrameChg chg="mod">
          <ac:chgData name="Arbie Sta. Maria" userId="f3148812-4228-411f-bf9f-5a2561256554" providerId="ADAL" clId="{3B5F1D2D-626C-46C3-AC5B-93129785394A}" dt="2022-12-20T12:56:20.845" v="31" actId="207"/>
          <ac:graphicFrameMkLst>
            <pc:docMk/>
            <pc:sldMk cId="1719409002" sldId="896"/>
            <ac:graphicFrameMk id="4" creationId="{1626D451-87D3-893F-0018-5992B6B2AD01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48:30.773" v="373" actId="14826"/>
        <pc:sldMkLst>
          <pc:docMk/>
          <pc:sldMk cId="3389636645" sldId="897"/>
        </pc:sldMkLst>
        <pc:picChg chg="mod">
          <ac:chgData name="Arbie Sta. Maria" userId="f3148812-4228-411f-bf9f-5a2561256554" providerId="ADAL" clId="{3B5F1D2D-626C-46C3-AC5B-93129785394A}" dt="2022-12-20T23:48:30.773" v="373" actId="14826"/>
          <ac:picMkLst>
            <pc:docMk/>
            <pc:sldMk cId="3389636645" sldId="897"/>
            <ac:picMk id="8" creationId="{7F2B3869-92BC-4820-BA24-3957E870CF5B}"/>
          </ac:picMkLst>
        </pc:picChg>
      </pc:sldChg>
      <pc:sldChg chg="modSp">
        <pc:chgData name="Arbie Sta. Maria" userId="f3148812-4228-411f-bf9f-5a2561256554" providerId="ADAL" clId="{3B5F1D2D-626C-46C3-AC5B-93129785394A}" dt="2022-12-20T12:55:36.053" v="28" actId="207"/>
        <pc:sldMkLst>
          <pc:docMk/>
          <pc:sldMk cId="2799644483" sldId="898"/>
        </pc:sldMkLst>
        <pc:graphicFrameChg chg="mod">
          <ac:chgData name="Arbie Sta. Maria" userId="f3148812-4228-411f-bf9f-5a2561256554" providerId="ADAL" clId="{3B5F1D2D-626C-46C3-AC5B-93129785394A}" dt="2022-12-20T12:55:36.053" v="28" actId="207"/>
          <ac:graphicFrameMkLst>
            <pc:docMk/>
            <pc:sldMk cId="2799644483" sldId="898"/>
            <ac:graphicFrameMk id="4" creationId="{25EEB370-3D3D-15B2-6077-CE04F14BF24B}"/>
          </ac:graphicFrameMkLst>
        </pc:graphicFrameChg>
      </pc:sldChg>
      <pc:sldChg chg="modSp del">
        <pc:chgData name="Arbie Sta. Maria" userId="f3148812-4228-411f-bf9f-5a2561256554" providerId="ADAL" clId="{3B5F1D2D-626C-46C3-AC5B-93129785394A}" dt="2022-12-20T23:54:54.700" v="382" actId="47"/>
        <pc:sldMkLst>
          <pc:docMk/>
          <pc:sldMk cId="2629000049" sldId="899"/>
        </pc:sldMkLst>
        <pc:picChg chg="mod">
          <ac:chgData name="Arbie Sta. Maria" userId="f3148812-4228-411f-bf9f-5a2561256554" providerId="ADAL" clId="{3B5F1D2D-626C-46C3-AC5B-93129785394A}" dt="2022-12-20T23:52:18.956" v="375" actId="14826"/>
          <ac:picMkLst>
            <pc:docMk/>
            <pc:sldMk cId="2629000049" sldId="899"/>
            <ac:picMk id="8" creationId="{7F2B3869-92BC-4820-BA24-3957E870CF5B}"/>
          </ac:picMkLst>
        </pc:picChg>
      </pc:sldChg>
      <pc:sldChg chg="del">
        <pc:chgData name="Arbie Sta. Maria" userId="f3148812-4228-411f-bf9f-5a2561256554" providerId="ADAL" clId="{3B5F1D2D-626C-46C3-AC5B-93129785394A}" dt="2022-12-20T23:56:45.669" v="390" actId="47"/>
        <pc:sldMkLst>
          <pc:docMk/>
          <pc:sldMk cId="2497592726" sldId="901"/>
        </pc:sldMkLst>
      </pc:sldChg>
      <pc:sldChg chg="modSp">
        <pc:chgData name="Arbie Sta. Maria" userId="f3148812-4228-411f-bf9f-5a2561256554" providerId="ADAL" clId="{3B5F1D2D-626C-46C3-AC5B-93129785394A}" dt="2022-12-20T12:54:18.173" v="20" actId="207"/>
        <pc:sldMkLst>
          <pc:docMk/>
          <pc:sldMk cId="1030287975" sldId="902"/>
        </pc:sldMkLst>
        <pc:graphicFrameChg chg="mod">
          <ac:chgData name="Arbie Sta. Maria" userId="f3148812-4228-411f-bf9f-5a2561256554" providerId="ADAL" clId="{3B5F1D2D-626C-46C3-AC5B-93129785394A}" dt="2022-12-20T12:54:18.173" v="20" actId="207"/>
          <ac:graphicFrameMkLst>
            <pc:docMk/>
            <pc:sldMk cId="1030287975" sldId="902"/>
            <ac:graphicFrameMk id="4" creationId="{4051D8C3-15A9-B91F-25DE-95BA85C7DA2D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34.810" v="88" actId="255"/>
        <pc:sldMkLst>
          <pc:docMk/>
          <pc:sldMk cId="2838199113" sldId="906"/>
        </pc:sldMkLst>
        <pc:graphicFrameChg chg="modGraphic">
          <ac:chgData name="Arbie Sta. Maria" userId="f3148812-4228-411f-bf9f-5a2561256554" providerId="ADAL" clId="{3B5F1D2D-626C-46C3-AC5B-93129785394A}" dt="2022-12-20T13:15:34.810" v="88" actId="255"/>
          <ac:graphicFrameMkLst>
            <pc:docMk/>
            <pc:sldMk cId="2838199113" sldId="906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17.152" v="86" actId="2711"/>
        <pc:sldMkLst>
          <pc:docMk/>
          <pc:sldMk cId="3403831826" sldId="907"/>
        </pc:sldMkLst>
        <pc:graphicFrameChg chg="modGraphic">
          <ac:chgData name="Arbie Sta. Maria" userId="f3148812-4228-411f-bf9f-5a2561256554" providerId="ADAL" clId="{3B5F1D2D-626C-46C3-AC5B-93129785394A}" dt="2022-12-20T13:15:17.152" v="86" actId="2711"/>
          <ac:graphicFrameMkLst>
            <pc:docMk/>
            <pc:sldMk cId="3403831826" sldId="907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2:46:42.001" v="119" actId="255"/>
        <pc:sldMkLst>
          <pc:docMk/>
          <pc:sldMk cId="2777655086" sldId="908"/>
        </pc:sldMkLst>
        <pc:graphicFrameChg chg="modGraphic">
          <ac:chgData name="Arbie Sta. Maria" userId="f3148812-4228-411f-bf9f-5a2561256554" providerId="ADAL" clId="{3B5F1D2D-626C-46C3-AC5B-93129785394A}" dt="2022-12-20T22:46:42.001" v="119" actId="255"/>
          <ac:graphicFrameMkLst>
            <pc:docMk/>
            <pc:sldMk cId="2777655086" sldId="908"/>
            <ac:graphicFrameMk id="4" creationId="{6256256B-012A-4334-BF58-A78B44D7DB11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06:15.451" v="188" actId="255"/>
        <pc:sldMkLst>
          <pc:docMk/>
          <pc:sldMk cId="2248818872" sldId="909"/>
        </pc:sldMkLst>
        <pc:graphicFrameChg chg="modGraphic">
          <ac:chgData name="Arbie Sta. Maria" userId="f3148812-4228-411f-bf9f-5a2561256554" providerId="ADAL" clId="{3B5F1D2D-626C-46C3-AC5B-93129785394A}" dt="2022-12-20T23:06:15.451" v="188" actId="255"/>
          <ac:graphicFrameMkLst>
            <pc:docMk/>
            <pc:sldMk cId="2248818872" sldId="909"/>
            <ac:graphicFrameMk id="4" creationId="{E56C7E2B-A63E-44DD-B2AC-B919DAD9BF24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25:56.525" v="248" actId="207"/>
        <pc:sldMkLst>
          <pc:docMk/>
          <pc:sldMk cId="1718465660" sldId="910"/>
        </pc:sldMkLst>
        <pc:graphicFrameChg chg="modGraphic">
          <ac:chgData name="Arbie Sta. Maria" userId="f3148812-4228-411f-bf9f-5a2561256554" providerId="ADAL" clId="{3B5F1D2D-626C-46C3-AC5B-93129785394A}" dt="2022-12-20T23:25:56.525" v="248" actId="207"/>
          <ac:graphicFrameMkLst>
            <pc:docMk/>
            <pc:sldMk cId="1718465660" sldId="910"/>
            <ac:graphicFrameMk id="4" creationId="{37E47460-D8FA-46A6-829E-BBB01CAD7EE5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25:48.762" v="246" actId="207"/>
        <pc:sldMkLst>
          <pc:docMk/>
          <pc:sldMk cId="1732850282" sldId="911"/>
        </pc:sldMkLst>
        <pc:graphicFrameChg chg="modGraphic">
          <ac:chgData name="Arbie Sta. Maria" userId="f3148812-4228-411f-bf9f-5a2561256554" providerId="ADAL" clId="{3B5F1D2D-626C-46C3-AC5B-93129785394A}" dt="2022-12-20T23:25:48.762" v="246" actId="207"/>
          <ac:graphicFrameMkLst>
            <pc:docMk/>
            <pc:sldMk cId="1732850282" sldId="911"/>
            <ac:graphicFrameMk id="4" creationId="{37E47460-D8FA-46A6-829E-BBB01CAD7EE5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45.351" v="90" actId="255"/>
        <pc:sldMkLst>
          <pc:docMk/>
          <pc:sldMk cId="3377029314" sldId="913"/>
        </pc:sldMkLst>
        <pc:graphicFrameChg chg="modGraphic">
          <ac:chgData name="Arbie Sta. Maria" userId="f3148812-4228-411f-bf9f-5a2561256554" providerId="ADAL" clId="{3B5F1D2D-626C-46C3-AC5B-93129785394A}" dt="2022-12-20T13:15:45.351" v="90" actId="255"/>
          <ac:graphicFrameMkLst>
            <pc:docMk/>
            <pc:sldMk cId="3377029314" sldId="913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26.069" v="87" actId="255"/>
        <pc:sldMkLst>
          <pc:docMk/>
          <pc:sldMk cId="1339565255" sldId="914"/>
        </pc:sldMkLst>
        <pc:graphicFrameChg chg="modGraphic">
          <ac:chgData name="Arbie Sta. Maria" userId="f3148812-4228-411f-bf9f-5a2561256554" providerId="ADAL" clId="{3B5F1D2D-626C-46C3-AC5B-93129785394A}" dt="2022-12-20T13:15:26.069" v="87" actId="255"/>
          <ac:graphicFrameMkLst>
            <pc:docMk/>
            <pc:sldMk cId="1339565255" sldId="914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09.363" v="85" actId="2711"/>
        <pc:sldMkLst>
          <pc:docMk/>
          <pc:sldMk cId="1894685679" sldId="915"/>
        </pc:sldMkLst>
        <pc:graphicFrameChg chg="modGraphic">
          <ac:chgData name="Arbie Sta. Maria" userId="f3148812-4228-411f-bf9f-5a2561256554" providerId="ADAL" clId="{3B5F1D2D-626C-46C3-AC5B-93129785394A}" dt="2022-12-20T13:15:09.363" v="85" actId="2711"/>
          <ac:graphicFrameMkLst>
            <pc:docMk/>
            <pc:sldMk cId="1894685679" sldId="915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09:46.377" v="56" actId="14100"/>
        <pc:sldMkLst>
          <pc:docMk/>
          <pc:sldMk cId="3620416723" sldId="916"/>
        </pc:sldMkLst>
        <pc:graphicFrameChg chg="mod">
          <ac:chgData name="Arbie Sta. Maria" userId="f3148812-4228-411f-bf9f-5a2561256554" providerId="ADAL" clId="{3B5F1D2D-626C-46C3-AC5B-93129785394A}" dt="2022-12-20T13:09:46.377" v="56" actId="14100"/>
          <ac:graphicFrameMkLst>
            <pc:docMk/>
            <pc:sldMk cId="3620416723" sldId="916"/>
            <ac:graphicFrameMk id="6" creationId="{03C37CA8-DC70-4944-8227-3709378A1725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09:42.988" v="199" actId="207"/>
        <pc:sldMkLst>
          <pc:docMk/>
          <pc:sldMk cId="133864034" sldId="918"/>
        </pc:sldMkLst>
        <pc:graphicFrameChg chg="mod">
          <ac:chgData name="Arbie Sta. Maria" userId="f3148812-4228-411f-bf9f-5a2561256554" providerId="ADAL" clId="{3B5F1D2D-626C-46C3-AC5B-93129785394A}" dt="2022-12-20T23:09:42.988" v="199" actId="207"/>
          <ac:graphicFrameMkLst>
            <pc:docMk/>
            <pc:sldMk cId="133864034" sldId="918"/>
            <ac:graphicFrameMk id="2" creationId="{F383B8A6-E1B0-F6D3-62AE-147694649B90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14:17.586" v="215" actId="207"/>
        <pc:sldMkLst>
          <pc:docMk/>
          <pc:sldMk cId="3452218840" sldId="919"/>
        </pc:sldMkLst>
        <pc:graphicFrameChg chg="mod">
          <ac:chgData name="Arbie Sta. Maria" userId="f3148812-4228-411f-bf9f-5a2561256554" providerId="ADAL" clId="{3B5F1D2D-626C-46C3-AC5B-93129785394A}" dt="2022-12-20T23:14:17.586" v="215" actId="207"/>
          <ac:graphicFrameMkLst>
            <pc:docMk/>
            <pc:sldMk cId="3452218840" sldId="919"/>
            <ac:graphicFrameMk id="2" creationId="{B4CB8795-3EA6-3AB4-CEA9-2DD0B569ED1F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16:59.427" v="224" actId="207"/>
        <pc:sldMkLst>
          <pc:docMk/>
          <pc:sldMk cId="3613800775" sldId="920"/>
        </pc:sldMkLst>
        <pc:graphicFrameChg chg="mod">
          <ac:chgData name="Arbie Sta. Maria" userId="f3148812-4228-411f-bf9f-5a2561256554" providerId="ADAL" clId="{3B5F1D2D-626C-46C3-AC5B-93129785394A}" dt="2022-12-20T23:16:59.427" v="224" actId="207"/>
          <ac:graphicFrameMkLst>
            <pc:docMk/>
            <pc:sldMk cId="3613800775" sldId="920"/>
            <ac:graphicFrameMk id="2" creationId="{256E381D-D4F0-48A5-FB94-952DE0B5F534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26:33.180" v="251" actId="207"/>
        <pc:sldMkLst>
          <pc:docMk/>
          <pc:sldMk cId="3319504965" sldId="921"/>
        </pc:sldMkLst>
        <pc:graphicFrameChg chg="mod">
          <ac:chgData name="Arbie Sta. Maria" userId="f3148812-4228-411f-bf9f-5a2561256554" providerId="ADAL" clId="{3B5F1D2D-626C-46C3-AC5B-93129785394A}" dt="2022-12-20T23:26:33.180" v="251" actId="207"/>
          <ac:graphicFrameMkLst>
            <pc:docMk/>
            <pc:sldMk cId="3319504965" sldId="921"/>
            <ac:graphicFrameMk id="2" creationId="{5F07AE0D-D674-41C7-D7DD-D9545A272392}"/>
          </ac:graphicFrameMkLst>
        </pc:graphicFrameChg>
      </pc:sldChg>
      <pc:sldChg chg="modSp del">
        <pc:chgData name="Arbie Sta. Maria" userId="f3148812-4228-411f-bf9f-5a2561256554" providerId="ADAL" clId="{3B5F1D2D-626C-46C3-AC5B-93129785394A}" dt="2022-12-20T23:28:23.768" v="265" actId="47"/>
        <pc:sldMkLst>
          <pc:docMk/>
          <pc:sldMk cId="4266055939" sldId="922"/>
        </pc:sldMkLst>
        <pc:graphicFrameChg chg="mod">
          <ac:chgData name="Arbie Sta. Maria" userId="f3148812-4228-411f-bf9f-5a2561256554" providerId="ADAL" clId="{3B5F1D2D-626C-46C3-AC5B-93129785394A}" dt="2022-12-20T23:27:04.924" v="255" actId="207"/>
          <ac:graphicFrameMkLst>
            <pc:docMk/>
            <pc:sldMk cId="4266055939" sldId="922"/>
            <ac:graphicFrameMk id="4" creationId="{6D2A0544-76DF-44DA-B47C-F22ABD72C912}"/>
          </ac:graphicFrameMkLst>
        </pc:graphicFrameChg>
      </pc:sldChg>
      <pc:sldChg chg="del">
        <pc:chgData name="Arbie Sta. Maria" userId="f3148812-4228-411f-bf9f-5a2561256554" providerId="ADAL" clId="{3B5F1D2D-626C-46C3-AC5B-93129785394A}" dt="2022-12-20T23:31:16.766" v="287" actId="47"/>
        <pc:sldMkLst>
          <pc:docMk/>
          <pc:sldMk cId="1398244721" sldId="923"/>
        </pc:sldMkLst>
      </pc:sldChg>
      <pc:sldChg chg="del">
        <pc:chgData name="Arbie Sta. Maria" userId="f3148812-4228-411f-bf9f-5a2561256554" providerId="ADAL" clId="{3B5F1D2D-626C-46C3-AC5B-93129785394A}" dt="2022-12-20T23:32:27.313" v="294" actId="47"/>
        <pc:sldMkLst>
          <pc:docMk/>
          <pc:sldMk cId="2021799028" sldId="924"/>
        </pc:sldMkLst>
      </pc:sldChg>
      <pc:sldChg chg="del">
        <pc:chgData name="Arbie Sta. Maria" userId="f3148812-4228-411f-bf9f-5a2561256554" providerId="ADAL" clId="{3B5F1D2D-626C-46C3-AC5B-93129785394A}" dt="2022-12-20T23:35:03.359" v="317" actId="47"/>
        <pc:sldMkLst>
          <pc:docMk/>
          <pc:sldMk cId="1424880693" sldId="925"/>
        </pc:sldMkLst>
      </pc:sldChg>
      <pc:sldChg chg="modSp del">
        <pc:chgData name="Arbie Sta. Maria" userId="f3148812-4228-411f-bf9f-5a2561256554" providerId="ADAL" clId="{3B5F1D2D-626C-46C3-AC5B-93129785394A}" dt="2022-12-20T23:36:12.613" v="329" actId="47"/>
        <pc:sldMkLst>
          <pc:docMk/>
          <pc:sldMk cId="2220370824" sldId="926"/>
        </pc:sldMkLst>
        <pc:graphicFrameChg chg="mod">
          <ac:chgData name="Arbie Sta. Maria" userId="f3148812-4228-411f-bf9f-5a2561256554" providerId="ADAL" clId="{3B5F1D2D-626C-46C3-AC5B-93129785394A}" dt="2022-12-20T23:35:28.294" v="321"/>
          <ac:graphicFrameMkLst>
            <pc:docMk/>
            <pc:sldMk cId="2220370824" sldId="926"/>
            <ac:graphicFrameMk id="2" creationId="{0A2EE5A0-DF82-14D5-9A71-845914C854D5}"/>
          </ac:graphicFrameMkLst>
        </pc:graphicFrameChg>
      </pc:sldChg>
      <pc:sldChg chg="del">
        <pc:chgData name="Arbie Sta. Maria" userId="f3148812-4228-411f-bf9f-5a2561256554" providerId="ADAL" clId="{3B5F1D2D-626C-46C3-AC5B-93129785394A}" dt="2022-12-20T23:37:15.500" v="343" actId="47"/>
        <pc:sldMkLst>
          <pc:docMk/>
          <pc:sldMk cId="193839949" sldId="927"/>
        </pc:sldMkLst>
      </pc:sldChg>
      <pc:sldChg chg="del">
        <pc:chgData name="Arbie Sta. Maria" userId="f3148812-4228-411f-bf9f-5a2561256554" providerId="ADAL" clId="{3B5F1D2D-626C-46C3-AC5B-93129785394A}" dt="2022-12-20T23:37:41.600" v="346" actId="47"/>
        <pc:sldMkLst>
          <pc:docMk/>
          <pc:sldMk cId="1664167751" sldId="928"/>
        </pc:sldMkLst>
      </pc:sldChg>
      <pc:sldChg chg="modSp del mod">
        <pc:chgData name="Arbie Sta. Maria" userId="f3148812-4228-411f-bf9f-5a2561256554" providerId="ADAL" clId="{3B5F1D2D-626C-46C3-AC5B-93129785394A}" dt="2022-12-20T12:54:59.734" v="24" actId="47"/>
        <pc:sldMkLst>
          <pc:docMk/>
          <pc:sldMk cId="2433341750" sldId="932"/>
        </pc:sldMkLst>
        <pc:spChg chg="mod">
          <ac:chgData name="Arbie Sta. Maria" userId="f3148812-4228-411f-bf9f-5a2561256554" providerId="ADAL" clId="{3B5F1D2D-626C-46C3-AC5B-93129785394A}" dt="2022-12-20T12:54:52.176" v="22" actId="20577"/>
          <ac:spMkLst>
            <pc:docMk/>
            <pc:sldMk cId="2433341750" sldId="932"/>
            <ac:spMk id="3" creationId="{042D9E7B-D1BB-4A59-8D12-11E6C2FA55AC}"/>
          </ac:spMkLst>
        </pc:spChg>
      </pc:sldChg>
      <pc:sldChg chg="modSp">
        <pc:chgData name="Arbie Sta. Maria" userId="f3148812-4228-411f-bf9f-5a2561256554" providerId="ADAL" clId="{3B5F1D2D-626C-46C3-AC5B-93129785394A}" dt="2022-12-20T13:12:39.578" v="75" actId="207"/>
        <pc:sldMkLst>
          <pc:docMk/>
          <pc:sldMk cId="687127726" sldId="934"/>
        </pc:sldMkLst>
        <pc:graphicFrameChg chg="mod">
          <ac:chgData name="Arbie Sta. Maria" userId="f3148812-4228-411f-bf9f-5a2561256554" providerId="ADAL" clId="{3B5F1D2D-626C-46C3-AC5B-93129785394A}" dt="2022-12-20T13:12:39.578" v="75" actId="207"/>
          <ac:graphicFrameMkLst>
            <pc:docMk/>
            <pc:sldMk cId="687127726" sldId="934"/>
            <ac:graphicFrameMk id="4" creationId="{14AEACFE-EB2F-DA4C-7C18-2771D4C11A08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3:19.606" v="78" actId="13782"/>
        <pc:sldMkLst>
          <pc:docMk/>
          <pc:sldMk cId="2228816827" sldId="935"/>
        </pc:sldMkLst>
        <pc:graphicFrameChg chg="mod">
          <ac:chgData name="Arbie Sta. Maria" userId="f3148812-4228-411f-bf9f-5a2561256554" providerId="ADAL" clId="{3B5F1D2D-626C-46C3-AC5B-93129785394A}" dt="2022-12-20T13:13:19.606" v="78" actId="13782"/>
          <ac:graphicFrameMkLst>
            <pc:docMk/>
            <pc:sldMk cId="2228816827" sldId="935"/>
            <ac:graphicFrameMk id="4" creationId="{14AEACFE-EB2F-DA4C-7C18-2771D4C11A08}"/>
          </ac:graphicFrameMkLst>
        </pc:graphicFrameChg>
      </pc:sldChg>
      <pc:sldChg chg="modSp add mod">
        <pc:chgData name="Arbie Sta. Maria" userId="f3148812-4228-411f-bf9f-5a2561256554" providerId="ADAL" clId="{3B5F1D2D-626C-46C3-AC5B-93129785394A}" dt="2022-12-21T00:10:07.225" v="396" actId="207"/>
        <pc:sldMkLst>
          <pc:docMk/>
          <pc:sldMk cId="260166033" sldId="936"/>
        </pc:sldMkLst>
        <pc:spChg chg="mod">
          <ac:chgData name="Arbie Sta. Maria" userId="f3148812-4228-411f-bf9f-5a2561256554" providerId="ADAL" clId="{3B5F1D2D-626C-46C3-AC5B-93129785394A}" dt="2022-12-21T00:10:07.225" v="396" actId="207"/>
          <ac:spMkLst>
            <pc:docMk/>
            <pc:sldMk cId="260166033" sldId="936"/>
            <ac:spMk id="3" creationId="{042D9E7B-D1BB-4A59-8D12-11E6C2FA55AC}"/>
          </ac:spMkLst>
        </pc:spChg>
      </pc:sldChg>
      <pc:sldChg chg="modSp add">
        <pc:chgData name="Arbie Sta. Maria" userId="f3148812-4228-411f-bf9f-5a2561256554" providerId="ADAL" clId="{3B5F1D2D-626C-46C3-AC5B-93129785394A}" dt="2022-12-20T13:09:29.027" v="55" actId="207"/>
        <pc:sldMkLst>
          <pc:docMk/>
          <pc:sldMk cId="3470641095" sldId="937"/>
        </pc:sldMkLst>
        <pc:graphicFrameChg chg="mod">
          <ac:chgData name="Arbie Sta. Maria" userId="f3148812-4228-411f-bf9f-5a2561256554" providerId="ADAL" clId="{3B5F1D2D-626C-46C3-AC5B-93129785394A}" dt="2022-12-20T13:09:29.027" v="55" actId="207"/>
          <ac:graphicFrameMkLst>
            <pc:docMk/>
            <pc:sldMk cId="3470641095" sldId="937"/>
            <ac:graphicFrameMk id="6" creationId="{03C37CA8-DC70-4944-8227-3709378A1725}"/>
          </ac:graphicFrameMkLst>
        </pc:graphicFrameChg>
      </pc:sldChg>
      <pc:sldChg chg="delSp modSp add mod">
        <pc:chgData name="Arbie Sta. Maria" userId="f3148812-4228-411f-bf9f-5a2561256554" providerId="ADAL" clId="{3B5F1D2D-626C-46C3-AC5B-93129785394A}" dt="2022-12-20T13:10:45.379" v="59" actId="478"/>
        <pc:sldMkLst>
          <pc:docMk/>
          <pc:sldMk cId="309476775" sldId="938"/>
        </pc:sldMkLst>
        <pc:spChg chg="mod">
          <ac:chgData name="Arbie Sta. Maria" userId="f3148812-4228-411f-bf9f-5a2561256554" providerId="ADAL" clId="{3B5F1D2D-626C-46C3-AC5B-93129785394A}" dt="2022-12-20T13:10:42.847" v="58"/>
          <ac:spMkLst>
            <pc:docMk/>
            <pc:sldMk cId="309476775" sldId="938"/>
            <ac:spMk id="3" creationId="{042D9E7B-D1BB-4A59-8D12-11E6C2FA55AC}"/>
          </ac:spMkLst>
        </pc:spChg>
        <pc:graphicFrameChg chg="del">
          <ac:chgData name="Arbie Sta. Maria" userId="f3148812-4228-411f-bf9f-5a2561256554" providerId="ADAL" clId="{3B5F1D2D-626C-46C3-AC5B-93129785394A}" dt="2022-12-20T13:10:45.379" v="59" actId="478"/>
          <ac:graphicFrameMkLst>
            <pc:docMk/>
            <pc:sldMk cId="309476775" sldId="938"/>
            <ac:graphicFrameMk id="4" creationId="{14AEACFE-EB2F-DA4C-7C18-2771D4C11A08}"/>
          </ac:graphicFrameMkLst>
        </pc:graphicFrameChg>
      </pc:sldChg>
      <pc:sldChg chg="modSp add mod">
        <pc:chgData name="Arbie Sta. Maria" userId="f3148812-4228-411f-bf9f-5a2561256554" providerId="ADAL" clId="{3B5F1D2D-626C-46C3-AC5B-93129785394A}" dt="2022-12-20T22:46:47.662" v="120" actId="255"/>
        <pc:sldMkLst>
          <pc:docMk/>
          <pc:sldMk cId="1918785993" sldId="939"/>
        </pc:sldMkLst>
        <pc:graphicFrameChg chg="modGraphic">
          <ac:chgData name="Arbie Sta. Maria" userId="f3148812-4228-411f-bf9f-5a2561256554" providerId="ADAL" clId="{3B5F1D2D-626C-46C3-AC5B-93129785394A}" dt="2022-12-20T22:46:47.662" v="120" actId="255"/>
          <ac:graphicFrameMkLst>
            <pc:docMk/>
            <pc:sldMk cId="1918785993" sldId="939"/>
            <ac:graphicFrameMk id="4" creationId="{6256256B-012A-4334-BF58-A78B44D7DB11}"/>
          </ac:graphicFrameMkLst>
        </pc:graphicFrameChg>
      </pc:sldChg>
      <pc:sldChg chg="modSp add mod ord">
        <pc:chgData name="Arbie Sta. Maria" userId="f3148812-4228-411f-bf9f-5a2561256554" providerId="ADAL" clId="{3B5F1D2D-626C-46C3-AC5B-93129785394A}" dt="2022-12-20T23:05:01.929" v="180"/>
        <pc:sldMkLst>
          <pc:docMk/>
          <pc:sldMk cId="1055772032" sldId="940"/>
        </pc:sldMkLst>
        <pc:spChg chg="mod">
          <ac:chgData name="Arbie Sta. Maria" userId="f3148812-4228-411f-bf9f-5a2561256554" providerId="ADAL" clId="{3B5F1D2D-626C-46C3-AC5B-93129785394A}" dt="2022-12-20T23:05:01.929" v="180"/>
          <ac:spMkLst>
            <pc:docMk/>
            <pc:sldMk cId="1055772032" sldId="940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B5F1D2D-626C-46C3-AC5B-93129785394A}" dt="2022-12-20T23:09:09.180" v="196"/>
        <pc:sldMkLst>
          <pc:docMk/>
          <pc:sldMk cId="1970343874" sldId="941"/>
        </pc:sldMkLst>
        <pc:spChg chg="mod">
          <ac:chgData name="Arbie Sta. Maria" userId="f3148812-4228-411f-bf9f-5a2561256554" providerId="ADAL" clId="{3B5F1D2D-626C-46C3-AC5B-93129785394A}" dt="2022-12-20T23:09:09.180" v="196"/>
          <ac:spMkLst>
            <pc:docMk/>
            <pc:sldMk cId="1970343874" sldId="941"/>
            <ac:spMk id="3" creationId="{042D9E7B-D1BB-4A59-8D12-11E6C2FA55AC}"/>
          </ac:spMkLst>
        </pc:spChg>
      </pc:sldChg>
      <pc:sldChg chg="modSp add del mod">
        <pc:chgData name="Arbie Sta. Maria" userId="f3148812-4228-411f-bf9f-5a2561256554" providerId="ADAL" clId="{3B5F1D2D-626C-46C3-AC5B-93129785394A}" dt="2022-12-20T23:13:46.746" v="212" actId="47"/>
        <pc:sldMkLst>
          <pc:docMk/>
          <pc:sldMk cId="3466037440" sldId="942"/>
        </pc:sldMkLst>
        <pc:spChg chg="mod">
          <ac:chgData name="Arbie Sta. Maria" userId="f3148812-4228-411f-bf9f-5a2561256554" providerId="ADAL" clId="{3B5F1D2D-626C-46C3-AC5B-93129785394A}" dt="2022-12-20T23:10:35.733" v="205" actId="6549"/>
          <ac:spMkLst>
            <pc:docMk/>
            <pc:sldMk cId="3466037440" sldId="942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B5F1D2D-626C-46C3-AC5B-93129785394A}" dt="2022-12-20T23:13:43.228" v="211" actId="14826"/>
        <pc:sldMkLst>
          <pc:docMk/>
          <pc:sldMk cId="3481871215" sldId="943"/>
        </pc:sldMkLst>
        <pc:spChg chg="mod">
          <ac:chgData name="Arbie Sta. Maria" userId="f3148812-4228-411f-bf9f-5a2561256554" providerId="ADAL" clId="{3B5F1D2D-626C-46C3-AC5B-93129785394A}" dt="2022-12-20T23:11:22.711" v="210"/>
          <ac:spMkLst>
            <pc:docMk/>
            <pc:sldMk cId="3481871215" sldId="943"/>
            <ac:spMk id="3" creationId="{042D9E7B-D1BB-4A59-8D12-11E6C2FA55AC}"/>
          </ac:spMkLst>
        </pc:spChg>
        <pc:picChg chg="mod">
          <ac:chgData name="Arbie Sta. Maria" userId="f3148812-4228-411f-bf9f-5a2561256554" providerId="ADAL" clId="{3B5F1D2D-626C-46C3-AC5B-93129785394A}" dt="2022-12-20T23:13:43.228" v="211" actId="14826"/>
          <ac:picMkLst>
            <pc:docMk/>
            <pc:sldMk cId="3481871215" sldId="943"/>
            <ac:picMk id="6" creationId="{03EF4759-34DF-4B8D-B707-23F09A474E9E}"/>
          </ac:picMkLst>
        </pc:picChg>
      </pc:sldChg>
      <pc:sldChg chg="addSp modSp add mod">
        <pc:chgData name="Arbie Sta. Maria" userId="f3148812-4228-411f-bf9f-5a2561256554" providerId="ADAL" clId="{3B5F1D2D-626C-46C3-AC5B-93129785394A}" dt="2022-12-20T23:28:30.476" v="266" actId="207"/>
        <pc:sldMkLst>
          <pc:docMk/>
          <pc:sldMk cId="392010087" sldId="944"/>
        </pc:sldMkLst>
        <pc:spChg chg="mod">
          <ac:chgData name="Arbie Sta. Maria" userId="f3148812-4228-411f-bf9f-5a2561256554" providerId="ADAL" clId="{3B5F1D2D-626C-46C3-AC5B-93129785394A}" dt="2022-12-20T23:27:38.270" v="258" actId="255"/>
          <ac:spMkLst>
            <pc:docMk/>
            <pc:sldMk cId="392010087" sldId="944"/>
            <ac:spMk id="3" creationId="{042D9E7B-D1BB-4A59-8D12-11E6C2FA55AC}"/>
          </ac:spMkLst>
        </pc:spChg>
        <pc:graphicFrameChg chg="add mod">
          <ac:chgData name="Arbie Sta. Maria" userId="f3148812-4228-411f-bf9f-5a2561256554" providerId="ADAL" clId="{3B5F1D2D-626C-46C3-AC5B-93129785394A}" dt="2022-12-20T23:28:30.476" v="266" actId="207"/>
          <ac:graphicFrameMkLst>
            <pc:docMk/>
            <pc:sldMk cId="392010087" sldId="944"/>
            <ac:graphicFrameMk id="2" creationId="{D63B3F4D-B882-B32F-3F21-0766A39F3A73}"/>
          </ac:graphicFrameMkLst>
        </pc:graphicFrameChg>
      </pc:sldChg>
      <pc:sldChg chg="addSp delSp modSp add mod">
        <pc:chgData name="Arbie Sta. Maria" userId="f3148812-4228-411f-bf9f-5a2561256554" providerId="ADAL" clId="{3B5F1D2D-626C-46C3-AC5B-93129785394A}" dt="2022-12-20T23:30:52.794" v="285" actId="207"/>
        <pc:sldMkLst>
          <pc:docMk/>
          <pc:sldMk cId="572168068" sldId="945"/>
        </pc:sldMkLst>
        <pc:spChg chg="mod">
          <ac:chgData name="Arbie Sta. Maria" userId="f3148812-4228-411f-bf9f-5a2561256554" providerId="ADAL" clId="{3B5F1D2D-626C-46C3-AC5B-93129785394A}" dt="2022-12-20T23:30:52.794" v="285" actId="207"/>
          <ac:spMkLst>
            <pc:docMk/>
            <pc:sldMk cId="572168068" sldId="945"/>
            <ac:spMk id="3" creationId="{042D9E7B-D1BB-4A59-8D12-11E6C2FA55AC}"/>
          </ac:spMkLst>
        </pc:spChg>
        <pc:graphicFrameChg chg="del">
          <ac:chgData name="Arbie Sta. Maria" userId="f3148812-4228-411f-bf9f-5a2561256554" providerId="ADAL" clId="{3B5F1D2D-626C-46C3-AC5B-93129785394A}" dt="2022-12-20T23:29:13.128" v="270" actId="478"/>
          <ac:graphicFrameMkLst>
            <pc:docMk/>
            <pc:sldMk cId="572168068" sldId="945"/>
            <ac:graphicFrameMk id="2" creationId="{D63B3F4D-B882-B32F-3F21-0766A39F3A73}"/>
          </ac:graphicFrameMkLst>
        </pc:graphicFrameChg>
        <pc:graphicFrameChg chg="add del mod">
          <ac:chgData name="Arbie Sta. Maria" userId="f3148812-4228-411f-bf9f-5a2561256554" providerId="ADAL" clId="{3B5F1D2D-626C-46C3-AC5B-93129785394A}" dt="2022-12-20T23:30:26.610" v="278" actId="478"/>
          <ac:graphicFrameMkLst>
            <pc:docMk/>
            <pc:sldMk cId="572168068" sldId="945"/>
            <ac:graphicFrameMk id="4" creationId="{D0FF1611-4905-0293-18C1-DF4C5C9A1B95}"/>
          </ac:graphicFrameMkLst>
        </pc:graphicFrameChg>
      </pc:sldChg>
      <pc:sldChg chg="modSp add del mod">
        <pc:chgData name="Arbie Sta. Maria" userId="f3148812-4228-411f-bf9f-5a2561256554" providerId="ADAL" clId="{3B5F1D2D-626C-46C3-AC5B-93129785394A}" dt="2022-12-20T23:32:21.124" v="293" actId="47"/>
        <pc:sldMkLst>
          <pc:docMk/>
          <pc:sldMk cId="1679974205" sldId="946"/>
        </pc:sldMkLst>
        <pc:spChg chg="mod">
          <ac:chgData name="Arbie Sta. Maria" userId="f3148812-4228-411f-bf9f-5a2561256554" providerId="ADAL" clId="{3B5F1D2D-626C-46C3-AC5B-93129785394A}" dt="2022-12-20T23:31:42.134" v="290"/>
          <ac:spMkLst>
            <pc:docMk/>
            <pc:sldMk cId="1679974205" sldId="946"/>
            <ac:spMk id="3" creationId="{042D9E7B-D1BB-4A59-8D12-11E6C2FA55AC}"/>
          </ac:spMkLst>
        </pc:spChg>
      </pc:sldChg>
      <pc:sldChg chg="add del">
        <pc:chgData name="Arbie Sta. Maria" userId="f3148812-4228-411f-bf9f-5a2561256554" providerId="ADAL" clId="{3B5F1D2D-626C-46C3-AC5B-93129785394A}" dt="2022-12-20T23:31:19.124" v="288" actId="47"/>
        <pc:sldMkLst>
          <pc:docMk/>
          <pc:sldMk cId="2374520385" sldId="946"/>
        </pc:sldMkLst>
      </pc:sldChg>
      <pc:sldChg chg="modSp add mod">
        <pc:chgData name="Arbie Sta. Maria" userId="f3148812-4228-411f-bf9f-5a2561256554" providerId="ADAL" clId="{3B5F1D2D-626C-46C3-AC5B-93129785394A}" dt="2022-12-21T00:00:09.858" v="392" actId="18131"/>
        <pc:sldMkLst>
          <pc:docMk/>
          <pc:sldMk cId="1957208409" sldId="947"/>
        </pc:sldMkLst>
        <pc:spChg chg="mod">
          <ac:chgData name="Arbie Sta. Maria" userId="f3148812-4228-411f-bf9f-5a2561256554" providerId="ADAL" clId="{3B5F1D2D-626C-46C3-AC5B-93129785394A}" dt="2022-12-20T23:32:16.115" v="292"/>
          <ac:spMkLst>
            <pc:docMk/>
            <pc:sldMk cId="1957208409" sldId="947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3B5F1D2D-626C-46C3-AC5B-93129785394A}" dt="2022-12-21T00:00:09.858" v="392" actId="18131"/>
          <ac:picMkLst>
            <pc:docMk/>
            <pc:sldMk cId="1957208409" sldId="947"/>
            <ac:picMk id="7" creationId="{58B9E142-28FD-4EEB-B3F0-E48F8F1C157F}"/>
          </ac:picMkLst>
        </pc:picChg>
      </pc:sldChg>
      <pc:sldChg chg="addSp modSp add mod">
        <pc:chgData name="Arbie Sta. Maria" userId="f3148812-4228-411f-bf9f-5a2561256554" providerId="ADAL" clId="{3B5F1D2D-626C-46C3-AC5B-93129785394A}" dt="2022-12-20T23:34:46.566" v="316" actId="255"/>
        <pc:sldMkLst>
          <pc:docMk/>
          <pc:sldMk cId="235080841" sldId="948"/>
        </pc:sldMkLst>
        <pc:spChg chg="mod">
          <ac:chgData name="Arbie Sta. Maria" userId="f3148812-4228-411f-bf9f-5a2561256554" providerId="ADAL" clId="{3B5F1D2D-626C-46C3-AC5B-93129785394A}" dt="2022-12-20T23:34:35.429" v="314" actId="1076"/>
          <ac:spMkLst>
            <pc:docMk/>
            <pc:sldMk cId="235080841" sldId="948"/>
            <ac:spMk id="3" creationId="{042D9E7B-D1BB-4A59-8D12-11E6C2FA55AC}"/>
          </ac:spMkLst>
        </pc:spChg>
        <pc:graphicFrameChg chg="add mod">
          <ac:chgData name="Arbie Sta. Maria" userId="f3148812-4228-411f-bf9f-5a2561256554" providerId="ADAL" clId="{3B5F1D2D-626C-46C3-AC5B-93129785394A}" dt="2022-12-20T23:34:46.566" v="316" actId="255"/>
          <ac:graphicFrameMkLst>
            <pc:docMk/>
            <pc:sldMk cId="235080841" sldId="948"/>
            <ac:graphicFrameMk id="2" creationId="{6DA0FE18-762F-5ACF-CE9D-73BE77BEB87F}"/>
          </ac:graphicFrameMkLst>
        </pc:graphicFrameChg>
      </pc:sldChg>
      <pc:sldChg chg="addSp delSp modSp add mod">
        <pc:chgData name="Arbie Sta. Maria" userId="f3148812-4228-411f-bf9f-5a2561256554" providerId="ADAL" clId="{3B5F1D2D-626C-46C3-AC5B-93129785394A}" dt="2022-12-20T23:37:05.526" v="342" actId="6549"/>
        <pc:sldMkLst>
          <pc:docMk/>
          <pc:sldMk cId="3703403549" sldId="949"/>
        </pc:sldMkLst>
        <pc:spChg chg="mod">
          <ac:chgData name="Arbie Sta. Maria" userId="f3148812-4228-411f-bf9f-5a2561256554" providerId="ADAL" clId="{3B5F1D2D-626C-46C3-AC5B-93129785394A}" dt="2022-12-20T23:37:05.526" v="342" actId="6549"/>
          <ac:spMkLst>
            <pc:docMk/>
            <pc:sldMk cId="3703403549" sldId="949"/>
            <ac:spMk id="3" creationId="{042D9E7B-D1BB-4A59-8D12-11E6C2FA55AC}"/>
          </ac:spMkLst>
        </pc:spChg>
        <pc:graphicFrameChg chg="del">
          <ac:chgData name="Arbie Sta. Maria" userId="f3148812-4228-411f-bf9f-5a2561256554" providerId="ADAL" clId="{3B5F1D2D-626C-46C3-AC5B-93129785394A}" dt="2022-12-20T23:35:26.528" v="320" actId="478"/>
          <ac:graphicFrameMkLst>
            <pc:docMk/>
            <pc:sldMk cId="3703403549" sldId="949"/>
            <ac:graphicFrameMk id="2" creationId="{6DA0FE18-762F-5ACF-CE9D-73BE77BEB87F}"/>
          </ac:graphicFrameMkLst>
        </pc:graphicFrameChg>
        <pc:graphicFrameChg chg="add del mod">
          <ac:chgData name="Arbie Sta. Maria" userId="f3148812-4228-411f-bf9f-5a2561256554" providerId="ADAL" clId="{3B5F1D2D-626C-46C3-AC5B-93129785394A}" dt="2022-12-20T23:36:49.341" v="333" actId="478"/>
          <ac:graphicFrameMkLst>
            <pc:docMk/>
            <pc:sldMk cId="3703403549" sldId="949"/>
            <ac:graphicFrameMk id="4" creationId="{A57A5D22-82B0-CE22-F470-8CEE7C71CE65}"/>
          </ac:graphicFrameMkLst>
        </pc:graphicFrameChg>
      </pc:sldChg>
      <pc:sldChg chg="modSp add mod">
        <pc:chgData name="Arbie Sta. Maria" userId="f3148812-4228-411f-bf9f-5a2561256554" providerId="ADAL" clId="{3B5F1D2D-626C-46C3-AC5B-93129785394A}" dt="2022-12-20T23:37:33.373" v="345"/>
        <pc:sldMkLst>
          <pc:docMk/>
          <pc:sldMk cId="616820599" sldId="950"/>
        </pc:sldMkLst>
        <pc:spChg chg="mod">
          <ac:chgData name="Arbie Sta. Maria" userId="f3148812-4228-411f-bf9f-5a2561256554" providerId="ADAL" clId="{3B5F1D2D-626C-46C3-AC5B-93129785394A}" dt="2022-12-20T23:37:33.373" v="345"/>
          <ac:spMkLst>
            <pc:docMk/>
            <pc:sldMk cId="616820599" sldId="950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B5F1D2D-626C-46C3-AC5B-93129785394A}" dt="2022-12-20T23:54:49.722" v="381" actId="1076"/>
        <pc:sldMkLst>
          <pc:docMk/>
          <pc:sldMk cId="2826725766" sldId="951"/>
        </pc:sldMkLst>
        <pc:spChg chg="mod">
          <ac:chgData name="Arbie Sta. Maria" userId="f3148812-4228-411f-bf9f-5a2561256554" providerId="ADAL" clId="{3B5F1D2D-626C-46C3-AC5B-93129785394A}" dt="2022-12-20T23:54:33.374" v="377"/>
          <ac:spMkLst>
            <pc:docMk/>
            <pc:sldMk cId="2826725766" sldId="951"/>
            <ac:spMk id="3" creationId="{042D9E7B-D1BB-4A59-8D12-11E6C2FA55AC}"/>
          </ac:spMkLst>
        </pc:spChg>
        <pc:picChg chg="mod">
          <ac:chgData name="Arbie Sta. Maria" userId="f3148812-4228-411f-bf9f-5a2561256554" providerId="ADAL" clId="{3B5F1D2D-626C-46C3-AC5B-93129785394A}" dt="2022-12-20T23:54:49.722" v="381" actId="1076"/>
          <ac:picMkLst>
            <pc:docMk/>
            <pc:sldMk cId="2826725766" sldId="951"/>
            <ac:picMk id="7" creationId="{8450DB99-3C9E-9A73-E21A-0DB8010344BF}"/>
          </ac:picMkLst>
        </pc:picChg>
      </pc:sldChg>
      <pc:sldChg chg="modSp add mod">
        <pc:chgData name="Arbie Sta. Maria" userId="f3148812-4228-411f-bf9f-5a2561256554" providerId="ADAL" clId="{3B5F1D2D-626C-46C3-AC5B-93129785394A}" dt="2022-12-21T00:02:33.362" v="394" actId="18131"/>
        <pc:sldMkLst>
          <pc:docMk/>
          <pc:sldMk cId="2206017454" sldId="952"/>
        </pc:sldMkLst>
        <pc:spChg chg="mod">
          <ac:chgData name="Arbie Sta. Maria" userId="f3148812-4228-411f-bf9f-5a2561256554" providerId="ADAL" clId="{3B5F1D2D-626C-46C3-AC5B-93129785394A}" dt="2022-12-20T23:55:27.779" v="384"/>
          <ac:spMkLst>
            <pc:docMk/>
            <pc:sldMk cId="2206017454" sldId="952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3B5F1D2D-626C-46C3-AC5B-93129785394A}" dt="2022-12-21T00:02:33.362" v="394" actId="18131"/>
          <ac:picMkLst>
            <pc:docMk/>
            <pc:sldMk cId="2206017454" sldId="952"/>
            <ac:picMk id="7" creationId="{58B9E142-28FD-4EEB-B3F0-E48F8F1C157F}"/>
          </ac:picMkLst>
        </pc:picChg>
      </pc:sldChg>
    </pc:docChg>
  </pc:docChgLst>
  <pc:docChgLst>
    <pc:chgData name="Bea Montenegro" userId="65d3c91a-73e9-4799-becb-247b768c9783" providerId="ADAL" clId="{04D1BB5F-9D2A-435D-8D7B-CD1F7072FCE7}"/>
    <pc:docChg chg="modSld">
      <pc:chgData name="Bea Montenegro" userId="65d3c91a-73e9-4799-becb-247b768c9783" providerId="ADAL" clId="{04D1BB5F-9D2A-435D-8D7B-CD1F7072FCE7}" dt="2022-05-30T03:33:24.609" v="0" actId="13926"/>
      <pc:docMkLst>
        <pc:docMk/>
      </pc:docMkLst>
      <pc:sldChg chg="modSp mod">
        <pc:chgData name="Bea Montenegro" userId="65d3c91a-73e9-4799-becb-247b768c9783" providerId="ADAL" clId="{04D1BB5F-9D2A-435D-8D7B-CD1F7072FCE7}" dt="2022-05-30T03:33:24.609" v="0" actId="13926"/>
        <pc:sldMkLst>
          <pc:docMk/>
          <pc:sldMk cId="1861673815" sldId="862"/>
        </pc:sldMkLst>
        <pc:spChg chg="mod">
          <ac:chgData name="Bea Montenegro" userId="65d3c91a-73e9-4799-becb-247b768c9783" providerId="ADAL" clId="{04D1BB5F-9D2A-435D-8D7B-CD1F7072FCE7}" dt="2022-05-30T03:33:24.609" v="0" actId="13926"/>
          <ac:spMkLst>
            <pc:docMk/>
            <pc:sldMk cId="1861673815" sldId="862"/>
            <ac:spMk id="2" creationId="{70AB3EF6-BB7D-4D73-9C21-731770A78952}"/>
          </ac:spMkLst>
        </pc:spChg>
      </pc:sldChg>
    </pc:docChg>
  </pc:docChgLst>
  <pc:docChgLst>
    <pc:chgData name="Gaymare Luna" userId="7a21cff5-3a75-4227-be69-6ea1eac8961b" providerId="ADAL" clId="{A0D36FFB-5CD7-4BE1-A161-BBC26370BE81}"/>
    <pc:docChg chg="undo custSel addSld delSld modSld modSection">
      <pc:chgData name="Gaymare Luna" userId="7a21cff5-3a75-4227-be69-6ea1eac8961b" providerId="ADAL" clId="{A0D36FFB-5CD7-4BE1-A161-BBC26370BE81}" dt="2022-11-14T22:20:55.203" v="1956" actId="948"/>
      <pc:docMkLst>
        <pc:docMk/>
      </pc:docMkLst>
      <pc:sldChg chg="modSp mod">
        <pc:chgData name="Gaymare Luna" userId="7a21cff5-3a75-4227-be69-6ea1eac8961b" providerId="ADAL" clId="{A0D36FFB-5CD7-4BE1-A161-BBC26370BE81}" dt="2022-11-09T01:28:31.559" v="1880" actId="1076"/>
        <pc:sldMkLst>
          <pc:docMk/>
          <pc:sldMk cId="2720667835" sldId="543"/>
        </pc:sldMkLst>
        <pc:spChg chg="mod">
          <ac:chgData name="Gaymare Luna" userId="7a21cff5-3a75-4227-be69-6ea1eac8961b" providerId="ADAL" clId="{A0D36FFB-5CD7-4BE1-A161-BBC26370BE81}" dt="2022-11-08T03:33:42.726" v="69" actId="465"/>
          <ac:spMkLst>
            <pc:docMk/>
            <pc:sldMk cId="2720667835" sldId="543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09T01:28:31.559" v="1880" actId="1076"/>
          <ac:picMkLst>
            <pc:docMk/>
            <pc:sldMk cId="2720667835" sldId="543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11.229" v="1919" actId="1076"/>
        <pc:sldMkLst>
          <pc:docMk/>
          <pc:sldMk cId="3769739522" sldId="544"/>
        </pc:sldMkLst>
        <pc:picChg chg="mod">
          <ac:chgData name="Gaymare Luna" userId="7a21cff5-3a75-4227-be69-6ea1eac8961b" providerId="ADAL" clId="{A0D36FFB-5CD7-4BE1-A161-BBC26370BE81}" dt="2022-11-09T01:39:11.229" v="1919" actId="1076"/>
          <ac:picMkLst>
            <pc:docMk/>
            <pc:sldMk cId="3769739522" sldId="544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21.681" v="1922" actId="14100"/>
        <pc:sldMkLst>
          <pc:docMk/>
          <pc:sldMk cId="3182539420" sldId="545"/>
        </pc:sldMkLst>
        <pc:picChg chg="mod">
          <ac:chgData name="Gaymare Luna" userId="7a21cff5-3a75-4227-be69-6ea1eac8961b" providerId="ADAL" clId="{A0D36FFB-5CD7-4BE1-A161-BBC26370BE81}" dt="2022-11-09T01:39:21.681" v="1922" actId="14100"/>
          <ac:picMkLst>
            <pc:docMk/>
            <pc:sldMk cId="3182539420" sldId="545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41.578" v="1927" actId="1076"/>
        <pc:sldMkLst>
          <pc:docMk/>
          <pc:sldMk cId="156380771" sldId="546"/>
        </pc:sldMkLst>
        <pc:spChg chg="mod">
          <ac:chgData name="Gaymare Luna" userId="7a21cff5-3a75-4227-be69-6ea1eac8961b" providerId="ADAL" clId="{A0D36FFB-5CD7-4BE1-A161-BBC26370BE81}" dt="2022-11-08T04:51:50.075" v="291" actId="255"/>
          <ac:spMkLst>
            <pc:docMk/>
            <pc:sldMk cId="156380771" sldId="546"/>
            <ac:spMk id="2" creationId="{0631258E-42A2-4A96-A264-9BF3D41554F8}"/>
          </ac:spMkLst>
        </pc:spChg>
        <pc:picChg chg="mod modCrop">
          <ac:chgData name="Gaymare Luna" userId="7a21cff5-3a75-4227-be69-6ea1eac8961b" providerId="ADAL" clId="{A0D36FFB-5CD7-4BE1-A161-BBC26370BE81}" dt="2022-11-09T01:39:41.578" v="1927" actId="1076"/>
          <ac:picMkLst>
            <pc:docMk/>
            <pc:sldMk cId="156380771" sldId="546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47.869" v="1929" actId="14100"/>
        <pc:sldMkLst>
          <pc:docMk/>
          <pc:sldMk cId="3690335217" sldId="547"/>
        </pc:sldMkLst>
        <pc:spChg chg="mod">
          <ac:chgData name="Gaymare Luna" userId="7a21cff5-3a75-4227-be69-6ea1eac8961b" providerId="ADAL" clId="{A0D36FFB-5CD7-4BE1-A161-BBC26370BE81}" dt="2022-11-08T04:57:53.277" v="350" actId="255"/>
          <ac:spMkLst>
            <pc:docMk/>
            <pc:sldMk cId="3690335217" sldId="547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09T01:39:47.869" v="1929" actId="14100"/>
          <ac:picMkLst>
            <pc:docMk/>
            <pc:sldMk cId="3690335217" sldId="547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59.965" v="1932" actId="14100"/>
        <pc:sldMkLst>
          <pc:docMk/>
          <pc:sldMk cId="3973037197" sldId="548"/>
        </pc:sldMkLst>
        <pc:spChg chg="mod">
          <ac:chgData name="Gaymare Luna" userId="7a21cff5-3a75-4227-be69-6ea1eac8961b" providerId="ADAL" clId="{A0D36FFB-5CD7-4BE1-A161-BBC26370BE81}" dt="2022-11-08T05:38:35.804" v="422" actId="465"/>
          <ac:spMkLst>
            <pc:docMk/>
            <pc:sldMk cId="3973037197" sldId="548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09T01:39:59.965" v="1932" actId="14100"/>
          <ac:picMkLst>
            <pc:docMk/>
            <pc:sldMk cId="3973037197" sldId="548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40:06.088" v="1933" actId="14100"/>
        <pc:sldMkLst>
          <pc:docMk/>
          <pc:sldMk cId="2479510076" sldId="549"/>
        </pc:sldMkLst>
        <pc:spChg chg="mod">
          <ac:chgData name="Gaymare Luna" userId="7a21cff5-3a75-4227-be69-6ea1eac8961b" providerId="ADAL" clId="{A0D36FFB-5CD7-4BE1-A161-BBC26370BE81}" dt="2022-11-08T05:48:49.420" v="484" actId="465"/>
          <ac:spMkLst>
            <pc:docMk/>
            <pc:sldMk cId="2479510076" sldId="549"/>
            <ac:spMk id="2" creationId="{0631258E-42A2-4A96-A264-9BF3D41554F8}"/>
          </ac:spMkLst>
        </pc:spChg>
        <pc:picChg chg="mod modCrop">
          <ac:chgData name="Gaymare Luna" userId="7a21cff5-3a75-4227-be69-6ea1eac8961b" providerId="ADAL" clId="{A0D36FFB-5CD7-4BE1-A161-BBC26370BE81}" dt="2022-11-09T01:40:06.088" v="1933" actId="14100"/>
          <ac:picMkLst>
            <pc:docMk/>
            <pc:sldMk cId="2479510076" sldId="549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14T22:20:32.437" v="1953" actId="1076"/>
        <pc:sldMkLst>
          <pc:docMk/>
          <pc:sldMk cId="3499579682" sldId="550"/>
        </pc:sldMkLst>
        <pc:spChg chg="mod">
          <ac:chgData name="Gaymare Luna" userId="7a21cff5-3a75-4227-be69-6ea1eac8961b" providerId="ADAL" clId="{A0D36FFB-5CD7-4BE1-A161-BBC26370BE81}" dt="2022-11-14T22:20:29.734" v="1952" actId="465"/>
          <ac:spMkLst>
            <pc:docMk/>
            <pc:sldMk cId="3499579682" sldId="550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14T22:20:32.437" v="1953" actId="1076"/>
          <ac:picMkLst>
            <pc:docMk/>
            <pc:sldMk cId="3499579682" sldId="550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40:33.745" v="1940" actId="14100"/>
        <pc:sldMkLst>
          <pc:docMk/>
          <pc:sldMk cId="1597540567" sldId="551"/>
        </pc:sldMkLst>
        <pc:spChg chg="mod">
          <ac:chgData name="Gaymare Luna" userId="7a21cff5-3a75-4227-be69-6ea1eac8961b" providerId="ADAL" clId="{A0D36FFB-5CD7-4BE1-A161-BBC26370BE81}" dt="2022-11-08T23:05:40.640" v="1254" actId="465"/>
          <ac:spMkLst>
            <pc:docMk/>
            <pc:sldMk cId="1597540567" sldId="551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09T01:40:33.745" v="1940" actId="14100"/>
          <ac:picMkLst>
            <pc:docMk/>
            <pc:sldMk cId="1597540567" sldId="551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8T23:37:11.567" v="1354" actId="20577"/>
        <pc:sldMkLst>
          <pc:docMk/>
          <pc:sldMk cId="1771290878" sldId="558"/>
        </pc:sldMkLst>
        <pc:spChg chg="mod">
          <ac:chgData name="Gaymare Luna" userId="7a21cff5-3a75-4227-be69-6ea1eac8961b" providerId="ADAL" clId="{A0D36FFB-5CD7-4BE1-A161-BBC26370BE81}" dt="2022-11-08T23:37:11.567" v="1354" actId="20577"/>
          <ac:spMkLst>
            <pc:docMk/>
            <pc:sldMk cId="1771290878" sldId="558"/>
            <ac:spMk id="2" creationId="{70AB3EF6-BB7D-4D73-9C21-731770A78952}"/>
          </ac:spMkLst>
        </pc:spChg>
      </pc:sldChg>
      <pc:sldChg chg="modSp mod">
        <pc:chgData name="Gaymare Luna" userId="7a21cff5-3a75-4227-be69-6ea1eac8961b" providerId="ADAL" clId="{A0D36FFB-5CD7-4BE1-A161-BBC26370BE81}" dt="2022-11-14T22:11:39.442" v="1945" actId="20577"/>
        <pc:sldMkLst>
          <pc:docMk/>
          <pc:sldMk cId="3695649936" sldId="562"/>
        </pc:sldMkLst>
        <pc:graphicFrameChg chg="modGraphic">
          <ac:chgData name="Gaymare Luna" userId="7a21cff5-3a75-4227-be69-6ea1eac8961b" providerId="ADAL" clId="{A0D36FFB-5CD7-4BE1-A161-BBC26370BE81}" dt="2022-11-14T22:11:39.442" v="1945" actId="20577"/>
          <ac:graphicFrameMkLst>
            <pc:docMk/>
            <pc:sldMk cId="3695649936" sldId="562"/>
            <ac:graphicFrameMk id="4" creationId="{4DAE5A8B-7EDC-4450-B127-C7D9FED6FB6F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8T03:32:15.317" v="39" actId="1035"/>
        <pc:sldMkLst>
          <pc:docMk/>
          <pc:sldMk cId="4114706668" sldId="812"/>
        </pc:sldMkLst>
        <pc:spChg chg="del">
          <ac:chgData name="Gaymare Luna" userId="7a21cff5-3a75-4227-be69-6ea1eac8961b" providerId="ADAL" clId="{A0D36FFB-5CD7-4BE1-A161-BBC26370BE81}" dt="2022-11-08T03:30:09.954" v="0" actId="478"/>
          <ac:spMkLst>
            <pc:docMk/>
            <pc:sldMk cId="4114706668" sldId="81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1:45.005" v="28" actId="20577"/>
          <ac:spMkLst>
            <pc:docMk/>
            <pc:sldMk cId="4114706668" sldId="812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03:32:15.317" v="39" actId="1035"/>
          <ac:graphicFrameMkLst>
            <pc:docMk/>
            <pc:sldMk cId="4114706668" sldId="812"/>
            <ac:graphicFrameMk id="6" creationId="{0DAF6010-76D8-BE3C-5C8C-62891A38D087}"/>
          </ac:graphicFrameMkLst>
        </pc:graphicFrameChg>
      </pc:sldChg>
      <pc:sldChg chg="delSp mod delCm">
        <pc:chgData name="Gaymare Luna" userId="7a21cff5-3a75-4227-be69-6ea1eac8961b" providerId="ADAL" clId="{A0D36FFB-5CD7-4BE1-A161-BBC26370BE81}" dt="2022-11-08T23:19:48.258" v="1272"/>
        <pc:sldMkLst>
          <pc:docMk/>
          <pc:sldMk cId="4036030077" sldId="813"/>
        </pc:sldMkLst>
        <pc:spChg chg="del">
          <ac:chgData name="Gaymare Luna" userId="7a21cff5-3a75-4227-be69-6ea1eac8961b" providerId="ADAL" clId="{A0D36FFB-5CD7-4BE1-A161-BBC26370BE81}" dt="2022-11-08T03:30:16.247" v="1" actId="478"/>
          <ac:spMkLst>
            <pc:docMk/>
            <pc:sldMk cId="4036030077" sldId="813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1:36:13.447" v="1895"/>
        <pc:sldMkLst>
          <pc:docMk/>
          <pc:sldMk cId="4097790591" sldId="814"/>
        </pc:sldMkLst>
        <pc:spChg chg="del">
          <ac:chgData name="Gaymare Luna" userId="7a21cff5-3a75-4227-be69-6ea1eac8961b" providerId="ADAL" clId="{A0D36FFB-5CD7-4BE1-A161-BBC26370BE81}" dt="2022-11-08T03:30:40.585" v="2" actId="478"/>
          <ac:spMkLst>
            <pc:docMk/>
            <pc:sldMk cId="4097790591" sldId="814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2:33.280" v="43" actId="20577"/>
          <ac:spMkLst>
            <pc:docMk/>
            <pc:sldMk cId="4097790591" sldId="81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03:32:23.749" v="40" actId="478"/>
          <ac:spMkLst>
            <pc:docMk/>
            <pc:sldMk cId="4097790591" sldId="814"/>
            <ac:spMk id="7" creationId="{DE65D88C-1537-4753-B9F6-765743E53E01}"/>
          </ac:spMkLst>
        </pc:spChg>
        <pc:picChg chg="add mod">
          <ac:chgData name="Gaymare Luna" userId="7a21cff5-3a75-4227-be69-6ea1eac8961b" providerId="ADAL" clId="{A0D36FFB-5CD7-4BE1-A161-BBC26370BE81}" dt="2022-11-09T01:36:13.447" v="1895"/>
          <ac:picMkLst>
            <pc:docMk/>
            <pc:sldMk cId="4097790591" sldId="814"/>
            <ac:picMk id="2" creationId="{890F4E98-8D20-8805-8854-902C933ABE59}"/>
          </ac:picMkLst>
        </pc:picChg>
        <pc:picChg chg="del">
          <ac:chgData name="Gaymare Luna" userId="7a21cff5-3a75-4227-be69-6ea1eac8961b" providerId="ADAL" clId="{A0D36FFB-5CD7-4BE1-A161-BBC26370BE81}" dt="2022-11-08T03:32:24.208" v="41" actId="478"/>
          <ac:picMkLst>
            <pc:docMk/>
            <pc:sldMk cId="4097790591" sldId="814"/>
            <ac:picMk id="6" creationId="{F354F612-09A2-4CCD-ABA1-B47BD9047BDA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0:28.039" v="1894" actId="18131"/>
        <pc:sldMkLst>
          <pc:docMk/>
          <pc:sldMk cId="1187163839" sldId="815"/>
        </pc:sldMkLst>
        <pc:spChg chg="del">
          <ac:chgData name="Gaymare Luna" userId="7a21cff5-3a75-4227-be69-6ea1eac8961b" providerId="ADAL" clId="{A0D36FFB-5CD7-4BE1-A161-BBC26370BE81}" dt="2022-11-08T03:32:37.390" v="44" actId="478"/>
          <ac:spMkLst>
            <pc:docMk/>
            <pc:sldMk cId="1187163839" sldId="815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29:47.644" v="1890" actId="167"/>
          <ac:spMkLst>
            <pc:docMk/>
            <pc:sldMk cId="1187163839" sldId="815"/>
            <ac:spMk id="2" creationId="{F08FCAE5-3349-E87B-F9FE-417C53AAB53C}"/>
          </ac:spMkLst>
        </pc:spChg>
        <pc:spChg chg="mod">
          <ac:chgData name="Gaymare Luna" userId="7a21cff5-3a75-4227-be69-6ea1eac8961b" providerId="ADAL" clId="{A0D36FFB-5CD7-4BE1-A161-BBC26370BE81}" dt="2022-11-08T03:32:42.624" v="45" actId="14100"/>
          <ac:spMkLst>
            <pc:docMk/>
            <pc:sldMk cId="1187163839" sldId="815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9:42.638" v="1888" actId="478"/>
          <ac:spMkLst>
            <pc:docMk/>
            <pc:sldMk cId="1187163839" sldId="815"/>
            <ac:spMk id="7" creationId="{CB037299-994F-46F5-A021-02865A7A9255}"/>
          </ac:spMkLst>
        </pc:spChg>
        <pc:picChg chg="mod ord modCrop">
          <ac:chgData name="Gaymare Luna" userId="7a21cff5-3a75-4227-be69-6ea1eac8961b" providerId="ADAL" clId="{A0D36FFB-5CD7-4BE1-A161-BBC26370BE81}" dt="2022-11-09T01:30:28.039" v="1894" actId="18131"/>
          <ac:picMkLst>
            <pc:docMk/>
            <pc:sldMk cId="1187163839" sldId="815"/>
            <ac:picMk id="6" creationId="{7570BF53-6B6B-457E-AAE6-D81833B6FA2C}"/>
          </ac:picMkLst>
        </pc:picChg>
      </pc:sldChg>
      <pc:sldChg chg="delSp modSp mod">
        <pc:chgData name="Gaymare Luna" userId="7a21cff5-3a75-4227-be69-6ea1eac8961b" providerId="ADAL" clId="{A0D36FFB-5CD7-4BE1-A161-BBC26370BE81}" dt="2022-11-08T03:32:54.754" v="52" actId="20577"/>
        <pc:sldMkLst>
          <pc:docMk/>
          <pc:sldMk cId="1791201346" sldId="816"/>
        </pc:sldMkLst>
        <pc:spChg chg="del">
          <ac:chgData name="Gaymare Luna" userId="7a21cff5-3a75-4227-be69-6ea1eac8961b" providerId="ADAL" clId="{A0D36FFB-5CD7-4BE1-A161-BBC26370BE81}" dt="2022-11-08T03:32:47.031" v="46" actId="478"/>
          <ac:spMkLst>
            <pc:docMk/>
            <pc:sldMk cId="1791201346" sldId="81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2:54.754" v="52" actId="20577"/>
          <ac:spMkLst>
            <pc:docMk/>
            <pc:sldMk cId="1791201346" sldId="816"/>
            <ac:spMk id="3" creationId="{042D9E7B-D1BB-4A59-8D12-11E6C2FA55AC}"/>
          </ac:spMkLst>
        </pc:spChg>
      </pc:sldChg>
      <pc:sldChg chg="delSp modSp mod">
        <pc:chgData name="Gaymare Luna" userId="7a21cff5-3a75-4227-be69-6ea1eac8961b" providerId="ADAL" clId="{A0D36FFB-5CD7-4BE1-A161-BBC26370BE81}" dt="2022-11-08T03:33:08.291" v="59" actId="20577"/>
        <pc:sldMkLst>
          <pc:docMk/>
          <pc:sldMk cId="199240401" sldId="817"/>
        </pc:sldMkLst>
        <pc:spChg chg="del">
          <ac:chgData name="Gaymare Luna" userId="7a21cff5-3a75-4227-be69-6ea1eac8961b" providerId="ADAL" clId="{A0D36FFB-5CD7-4BE1-A161-BBC26370BE81}" dt="2022-11-08T03:33:00.910" v="53" actId="478"/>
          <ac:spMkLst>
            <pc:docMk/>
            <pc:sldMk cId="199240401" sldId="81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3:08.291" v="59" actId="20577"/>
          <ac:spMkLst>
            <pc:docMk/>
            <pc:sldMk cId="199240401" sldId="817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1:29:31.496" v="1887" actId="18131"/>
        <pc:sldMkLst>
          <pc:docMk/>
          <pc:sldMk cId="4011995154" sldId="818"/>
        </pc:sldMkLst>
        <pc:spChg chg="add mod ord">
          <ac:chgData name="Gaymare Luna" userId="7a21cff5-3a75-4227-be69-6ea1eac8961b" providerId="ADAL" clId="{A0D36FFB-5CD7-4BE1-A161-BBC26370BE81}" dt="2022-11-09T01:28:38.480" v="1883" actId="167"/>
          <ac:spMkLst>
            <pc:docMk/>
            <pc:sldMk cId="4011995154" sldId="818"/>
            <ac:spMk id="2" creationId="{23B4C0BF-877C-9D8A-6A25-EB9863B94417}"/>
          </ac:spMkLst>
        </pc:spChg>
        <pc:spChg chg="del">
          <ac:chgData name="Gaymare Luna" userId="7a21cff5-3a75-4227-be69-6ea1eac8961b" providerId="ADAL" clId="{A0D36FFB-5CD7-4BE1-A161-BBC26370BE81}" dt="2022-11-08T03:33:15.421" v="60" actId="478"/>
          <ac:spMkLst>
            <pc:docMk/>
            <pc:sldMk cId="4011995154" sldId="81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3:32.940" v="68" actId="20577"/>
          <ac:spMkLst>
            <pc:docMk/>
            <pc:sldMk cId="4011995154" sldId="818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8:34.702" v="1881" actId="478"/>
          <ac:spMkLst>
            <pc:docMk/>
            <pc:sldMk cId="4011995154" sldId="818"/>
            <ac:spMk id="7" creationId="{8E687247-F1CA-4E72-9854-9057C79935EF}"/>
          </ac:spMkLst>
        </pc:spChg>
        <pc:picChg chg="mod ord modCrop">
          <ac:chgData name="Gaymare Luna" userId="7a21cff5-3a75-4227-be69-6ea1eac8961b" providerId="ADAL" clId="{A0D36FFB-5CD7-4BE1-A161-BBC26370BE81}" dt="2022-11-09T01:29:31.496" v="1887" actId="18131"/>
          <ac:picMkLst>
            <pc:docMk/>
            <pc:sldMk cId="4011995154" sldId="818"/>
            <ac:picMk id="6" creationId="{C7F67031-2588-42FE-B25D-BF41DD1C8130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6:17.543" v="1896"/>
        <pc:sldMkLst>
          <pc:docMk/>
          <pc:sldMk cId="3483720950" sldId="819"/>
        </pc:sldMkLst>
        <pc:spChg chg="del">
          <ac:chgData name="Gaymare Luna" userId="7a21cff5-3a75-4227-be69-6ea1eac8961b" providerId="ADAL" clId="{A0D36FFB-5CD7-4BE1-A161-BBC26370BE81}" dt="2022-11-08T03:33:47.721" v="70" actId="478"/>
          <ac:spMkLst>
            <pc:docMk/>
            <pc:sldMk cId="3483720950" sldId="819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4:09.046" v="75" actId="14100"/>
          <ac:spMkLst>
            <pc:docMk/>
            <pc:sldMk cId="3483720950" sldId="819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03:34:04.059" v="73" actId="478"/>
          <ac:spMkLst>
            <pc:docMk/>
            <pc:sldMk cId="3483720950" sldId="819"/>
            <ac:spMk id="7" creationId="{8E687247-F1CA-4E72-9854-9057C79935EF}"/>
          </ac:spMkLst>
        </pc:spChg>
        <pc:spChg chg="add del mod">
          <ac:chgData name="Gaymare Luna" userId="7a21cff5-3a75-4227-be69-6ea1eac8961b" providerId="ADAL" clId="{A0D36FFB-5CD7-4BE1-A161-BBC26370BE81}" dt="2022-11-08T03:33:49.421" v="71" actId="478"/>
          <ac:spMkLst>
            <pc:docMk/>
            <pc:sldMk cId="3483720950" sldId="819"/>
            <ac:spMk id="8" creationId="{5CD46961-296E-DF95-D2FE-4F223BAE302A}"/>
          </ac:spMkLst>
        </pc:spChg>
        <pc:picChg chg="add mod">
          <ac:chgData name="Gaymare Luna" userId="7a21cff5-3a75-4227-be69-6ea1eac8961b" providerId="ADAL" clId="{A0D36FFB-5CD7-4BE1-A161-BBC26370BE81}" dt="2022-11-09T01:36:17.543" v="1896"/>
          <ac:picMkLst>
            <pc:docMk/>
            <pc:sldMk cId="3483720950" sldId="819"/>
            <ac:picMk id="2" creationId="{19F76F6F-AA8B-2C53-21DD-32F2D920206F}"/>
          </ac:picMkLst>
        </pc:picChg>
        <pc:picChg chg="del">
          <ac:chgData name="Gaymare Luna" userId="7a21cff5-3a75-4227-be69-6ea1eac8961b" providerId="ADAL" clId="{A0D36FFB-5CD7-4BE1-A161-BBC26370BE81}" dt="2022-11-08T03:34:04.525" v="74" actId="478"/>
          <ac:picMkLst>
            <pc:docMk/>
            <pc:sldMk cId="3483720950" sldId="819"/>
            <ac:picMk id="6" creationId="{C7F67031-2588-42FE-B25D-BF41DD1C8130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27:30.092" v="1877" actId="18131"/>
        <pc:sldMkLst>
          <pc:docMk/>
          <pc:sldMk cId="4172252579" sldId="820"/>
        </pc:sldMkLst>
        <pc:spChg chg="add mod ord">
          <ac:chgData name="Gaymare Luna" userId="7a21cff5-3a75-4227-be69-6ea1eac8961b" providerId="ADAL" clId="{A0D36FFB-5CD7-4BE1-A161-BBC26370BE81}" dt="2022-11-09T01:25:08.017" v="1873" actId="167"/>
          <ac:spMkLst>
            <pc:docMk/>
            <pc:sldMk cId="4172252579" sldId="820"/>
            <ac:spMk id="2" creationId="{6ED84EE7-DA20-1472-152D-2DBA25AB50A5}"/>
          </ac:spMkLst>
        </pc:spChg>
        <pc:spChg chg="del">
          <ac:chgData name="Gaymare Luna" userId="7a21cff5-3a75-4227-be69-6ea1eac8961b" providerId="ADAL" clId="{A0D36FFB-5CD7-4BE1-A161-BBC26370BE81}" dt="2022-11-08T03:34:14.943" v="76" actId="478"/>
          <ac:spMkLst>
            <pc:docMk/>
            <pc:sldMk cId="4172252579" sldId="82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4:26.603" v="77" actId="14100"/>
          <ac:spMkLst>
            <pc:docMk/>
            <pc:sldMk cId="4172252579" sldId="82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5:03.455" v="1871" actId="478"/>
          <ac:spMkLst>
            <pc:docMk/>
            <pc:sldMk cId="4172252579" sldId="820"/>
            <ac:spMk id="7" creationId="{8E687247-F1CA-4E72-9854-9057C79935EF}"/>
          </ac:spMkLst>
        </pc:spChg>
        <pc:picChg chg="mod ord modCrop">
          <ac:chgData name="Gaymare Luna" userId="7a21cff5-3a75-4227-be69-6ea1eac8961b" providerId="ADAL" clId="{A0D36FFB-5CD7-4BE1-A161-BBC26370BE81}" dt="2022-11-09T01:27:30.092" v="1877" actId="18131"/>
          <ac:picMkLst>
            <pc:docMk/>
            <pc:sldMk cId="4172252579" sldId="820"/>
            <ac:picMk id="6" creationId="{C7F67031-2588-42FE-B25D-BF41DD1C8130}"/>
          </ac:picMkLst>
        </pc:picChg>
      </pc:sldChg>
      <pc:sldChg chg="delSp modSp mod">
        <pc:chgData name="Gaymare Luna" userId="7a21cff5-3a75-4227-be69-6ea1eac8961b" providerId="ADAL" clId="{A0D36FFB-5CD7-4BE1-A161-BBC26370BE81}" dt="2022-11-08T03:35:03.948" v="82" actId="108"/>
        <pc:sldMkLst>
          <pc:docMk/>
          <pc:sldMk cId="3766608577" sldId="821"/>
        </pc:sldMkLst>
        <pc:spChg chg="del">
          <ac:chgData name="Gaymare Luna" userId="7a21cff5-3a75-4227-be69-6ea1eac8961b" providerId="ADAL" clId="{A0D36FFB-5CD7-4BE1-A161-BBC26370BE81}" dt="2022-11-08T03:34:35.010" v="78" actId="478"/>
          <ac:spMkLst>
            <pc:docMk/>
            <pc:sldMk cId="3766608577" sldId="82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5:03.948" v="82" actId="108"/>
          <ac:spMkLst>
            <pc:docMk/>
            <pc:sldMk cId="3766608577" sldId="821"/>
            <ac:spMk id="3" creationId="{042D9E7B-D1BB-4A59-8D12-11E6C2FA55AC}"/>
          </ac:spMkLst>
        </pc:spChg>
      </pc:sldChg>
      <pc:sldChg chg="delSp modSp mod">
        <pc:chgData name="Gaymare Luna" userId="7a21cff5-3a75-4227-be69-6ea1eac8961b" providerId="ADAL" clId="{A0D36FFB-5CD7-4BE1-A161-BBC26370BE81}" dt="2022-11-08T03:35:20.880" v="88" actId="20577"/>
        <pc:sldMkLst>
          <pc:docMk/>
          <pc:sldMk cId="2492294851" sldId="822"/>
        </pc:sldMkLst>
        <pc:spChg chg="del">
          <ac:chgData name="Gaymare Luna" userId="7a21cff5-3a75-4227-be69-6ea1eac8961b" providerId="ADAL" clId="{A0D36FFB-5CD7-4BE1-A161-BBC26370BE81}" dt="2022-11-08T03:35:12.371" v="83" actId="478"/>
          <ac:spMkLst>
            <pc:docMk/>
            <pc:sldMk cId="2492294851" sldId="82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5:20.880" v="88" actId="20577"/>
          <ac:spMkLst>
            <pc:docMk/>
            <pc:sldMk cId="2492294851" sldId="822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1:24:02.704" v="1870" actId="18131"/>
        <pc:sldMkLst>
          <pc:docMk/>
          <pc:sldMk cId="1668833902" sldId="823"/>
        </pc:sldMkLst>
        <pc:spChg chg="add mod ord">
          <ac:chgData name="Gaymare Luna" userId="7a21cff5-3a75-4227-be69-6ea1eac8961b" providerId="ADAL" clId="{A0D36FFB-5CD7-4BE1-A161-BBC26370BE81}" dt="2022-11-09T01:22:54.908" v="1868" actId="167"/>
          <ac:spMkLst>
            <pc:docMk/>
            <pc:sldMk cId="1668833902" sldId="823"/>
            <ac:spMk id="2" creationId="{21965EB8-B69C-879E-5F42-2197C6BB1636}"/>
          </ac:spMkLst>
        </pc:spChg>
        <pc:spChg chg="del">
          <ac:chgData name="Gaymare Luna" userId="7a21cff5-3a75-4227-be69-6ea1eac8961b" providerId="ADAL" clId="{A0D36FFB-5CD7-4BE1-A161-BBC26370BE81}" dt="2022-11-08T03:36:02.873" v="89" actId="478"/>
          <ac:spMkLst>
            <pc:docMk/>
            <pc:sldMk cId="1668833902" sldId="82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6:08.036" v="90" actId="14100"/>
          <ac:spMkLst>
            <pc:docMk/>
            <pc:sldMk cId="1668833902" sldId="823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2:50.290" v="1866" actId="478"/>
          <ac:spMkLst>
            <pc:docMk/>
            <pc:sldMk cId="1668833902" sldId="823"/>
            <ac:spMk id="7" creationId="{CFE417F4-9299-4733-BC6B-277F43526481}"/>
          </ac:spMkLst>
        </pc:spChg>
        <pc:picChg chg="mod ord modCrop">
          <ac:chgData name="Gaymare Luna" userId="7a21cff5-3a75-4227-be69-6ea1eac8961b" providerId="ADAL" clId="{A0D36FFB-5CD7-4BE1-A161-BBC26370BE81}" dt="2022-11-09T01:24:02.704" v="1870" actId="18131"/>
          <ac:picMkLst>
            <pc:docMk/>
            <pc:sldMk cId="1668833902" sldId="823"/>
            <ac:picMk id="6" creationId="{E20D1FE6-3299-445A-8625-D1CC690E416C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22:00.195" v="1859" actId="18131"/>
        <pc:sldMkLst>
          <pc:docMk/>
          <pc:sldMk cId="3804558445" sldId="824"/>
        </pc:sldMkLst>
        <pc:spChg chg="del">
          <ac:chgData name="Gaymare Luna" userId="7a21cff5-3a75-4227-be69-6ea1eac8961b" providerId="ADAL" clId="{A0D36FFB-5CD7-4BE1-A161-BBC26370BE81}" dt="2022-11-08T03:37:18.400" v="96" actId="478"/>
          <ac:spMkLst>
            <pc:docMk/>
            <pc:sldMk cId="3804558445" sldId="824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20:31.614" v="1852" actId="167"/>
          <ac:spMkLst>
            <pc:docMk/>
            <pc:sldMk cId="3804558445" sldId="824"/>
            <ac:spMk id="2" creationId="{7BEAB8CA-E8F2-2F8E-2269-7E6CEAB91462}"/>
          </ac:spMkLst>
        </pc:spChg>
        <pc:spChg chg="mod">
          <ac:chgData name="Gaymare Luna" userId="7a21cff5-3a75-4227-be69-6ea1eac8961b" providerId="ADAL" clId="{A0D36FFB-5CD7-4BE1-A161-BBC26370BE81}" dt="2022-11-08T03:38:10.208" v="98" actId="14100"/>
          <ac:spMkLst>
            <pc:docMk/>
            <pc:sldMk cId="3804558445" sldId="82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0:25.151" v="1850" actId="478"/>
          <ac:spMkLst>
            <pc:docMk/>
            <pc:sldMk cId="3804558445" sldId="824"/>
            <ac:spMk id="7" creationId="{ED51C61E-CEC2-4F38-9235-CF3B4F2341CA}"/>
          </ac:spMkLst>
        </pc:spChg>
        <pc:spChg chg="add del mod">
          <ac:chgData name="Gaymare Luna" userId="7a21cff5-3a75-4227-be69-6ea1eac8961b" providerId="ADAL" clId="{A0D36FFB-5CD7-4BE1-A161-BBC26370BE81}" dt="2022-11-08T03:37:20.047" v="97" actId="478"/>
          <ac:spMkLst>
            <pc:docMk/>
            <pc:sldMk cId="3804558445" sldId="824"/>
            <ac:spMk id="8" creationId="{52952891-8B82-2840-E2C0-4C7D1B834AF6}"/>
          </ac:spMkLst>
        </pc:spChg>
        <pc:picChg chg="mod ord modCrop">
          <ac:chgData name="Gaymare Luna" userId="7a21cff5-3a75-4227-be69-6ea1eac8961b" providerId="ADAL" clId="{A0D36FFB-5CD7-4BE1-A161-BBC26370BE81}" dt="2022-11-09T01:22:00.195" v="1859" actId="18131"/>
          <ac:picMkLst>
            <pc:docMk/>
            <pc:sldMk cId="3804558445" sldId="824"/>
            <ac:picMk id="6" creationId="{F46EAEB4-F5CB-4F6E-A4A6-6318B6A35C59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6:23.031" v="1897"/>
        <pc:sldMkLst>
          <pc:docMk/>
          <pc:sldMk cId="2398339084" sldId="825"/>
        </pc:sldMkLst>
        <pc:spChg chg="add del mod ord">
          <ac:chgData name="Gaymare Luna" userId="7a21cff5-3a75-4227-be69-6ea1eac8961b" providerId="ADAL" clId="{A0D36FFB-5CD7-4BE1-A161-BBC26370BE81}" dt="2022-11-09T01:22:34.270" v="1863" actId="478"/>
          <ac:spMkLst>
            <pc:docMk/>
            <pc:sldMk cId="2398339084" sldId="825"/>
            <ac:spMk id="2" creationId="{264A4624-369B-5AF9-9845-2391D8D23BD6}"/>
          </ac:spMkLst>
        </pc:spChg>
        <pc:spChg chg="del">
          <ac:chgData name="Gaymare Luna" userId="7a21cff5-3a75-4227-be69-6ea1eac8961b" providerId="ADAL" clId="{A0D36FFB-5CD7-4BE1-A161-BBC26370BE81}" dt="2022-11-08T03:36:17.401" v="91" actId="478"/>
          <ac:spMkLst>
            <pc:docMk/>
            <pc:sldMk cId="2398339084" sldId="82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22:39.350" v="1865" actId="14100"/>
          <ac:spMkLst>
            <pc:docMk/>
            <pc:sldMk cId="2398339084" sldId="825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2:20.336" v="1860" actId="478"/>
          <ac:spMkLst>
            <pc:docMk/>
            <pc:sldMk cId="2398339084" sldId="825"/>
            <ac:spMk id="7" creationId="{ED51C61E-CEC2-4F38-9235-CF3B4F2341CA}"/>
          </ac:spMkLst>
        </pc:spChg>
        <pc:picChg chg="add mod">
          <ac:chgData name="Gaymare Luna" userId="7a21cff5-3a75-4227-be69-6ea1eac8961b" providerId="ADAL" clId="{A0D36FFB-5CD7-4BE1-A161-BBC26370BE81}" dt="2022-11-09T01:36:23.031" v="1897"/>
          <ac:picMkLst>
            <pc:docMk/>
            <pc:sldMk cId="2398339084" sldId="825"/>
            <ac:picMk id="2" creationId="{A5110BF8-1D67-1A3E-3F1D-9D8D1D1BF942}"/>
          </ac:picMkLst>
        </pc:picChg>
        <pc:picChg chg="del ord">
          <ac:chgData name="Gaymare Luna" userId="7a21cff5-3a75-4227-be69-6ea1eac8961b" providerId="ADAL" clId="{A0D36FFB-5CD7-4BE1-A161-BBC26370BE81}" dt="2022-11-09T01:22:34.782" v="1864" actId="478"/>
          <ac:picMkLst>
            <pc:docMk/>
            <pc:sldMk cId="2398339084" sldId="825"/>
            <ac:picMk id="6" creationId="{F46EAEB4-F5CB-4F6E-A4A6-6318B6A35C59}"/>
          </ac:picMkLst>
        </pc:picChg>
      </pc:sldChg>
      <pc:sldChg chg="delSp mod">
        <pc:chgData name="Gaymare Luna" userId="7a21cff5-3a75-4227-be69-6ea1eac8961b" providerId="ADAL" clId="{A0D36FFB-5CD7-4BE1-A161-BBC26370BE81}" dt="2022-11-08T03:38:14.699" v="99" actId="478"/>
        <pc:sldMkLst>
          <pc:docMk/>
          <pc:sldMk cId="3196724581" sldId="826"/>
        </pc:sldMkLst>
        <pc:spChg chg="del">
          <ac:chgData name="Gaymare Luna" userId="7a21cff5-3a75-4227-be69-6ea1eac8961b" providerId="ADAL" clId="{A0D36FFB-5CD7-4BE1-A161-BBC26370BE81}" dt="2022-11-08T03:38:14.699" v="99" actId="478"/>
          <ac:spMkLst>
            <pc:docMk/>
            <pc:sldMk cId="3196724581" sldId="826"/>
            <ac:spMk id="2" creationId="{70AB3EF6-BB7D-4D73-9C21-731770A78952}"/>
          </ac:spMkLst>
        </pc:spChg>
      </pc:sldChg>
      <pc:sldChg chg="delSp modSp mod">
        <pc:chgData name="Gaymare Luna" userId="7a21cff5-3a75-4227-be69-6ea1eac8961b" providerId="ADAL" clId="{A0D36FFB-5CD7-4BE1-A161-BBC26370BE81}" dt="2022-11-14T22:15:11.500" v="1950" actId="255"/>
        <pc:sldMkLst>
          <pc:docMk/>
          <pc:sldMk cId="3181640643" sldId="827"/>
        </pc:sldMkLst>
        <pc:spChg chg="del">
          <ac:chgData name="Gaymare Luna" userId="7a21cff5-3a75-4227-be69-6ea1eac8961b" providerId="ADAL" clId="{A0D36FFB-5CD7-4BE1-A161-BBC26370BE81}" dt="2022-11-08T03:38:19.244" v="100" actId="478"/>
          <ac:spMkLst>
            <pc:docMk/>
            <pc:sldMk cId="3181640643" sldId="827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14T22:15:11.500" v="1950" actId="255"/>
          <ac:graphicFrameMkLst>
            <pc:docMk/>
            <pc:sldMk cId="3181640643" sldId="827"/>
            <ac:graphicFrameMk id="4" creationId="{6256256B-012A-4334-BF58-A78B44D7DB11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9T01:19:50.216" v="1846" actId="18131"/>
        <pc:sldMkLst>
          <pc:docMk/>
          <pc:sldMk cId="3590074117" sldId="828"/>
        </pc:sldMkLst>
        <pc:spChg chg="del">
          <ac:chgData name="Gaymare Luna" userId="7a21cff5-3a75-4227-be69-6ea1eac8961b" providerId="ADAL" clId="{A0D36FFB-5CD7-4BE1-A161-BBC26370BE81}" dt="2022-11-08T03:45:26.104" v="190" actId="478"/>
          <ac:spMkLst>
            <pc:docMk/>
            <pc:sldMk cId="3590074117" sldId="82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5:33.253" v="192" actId="14100"/>
          <ac:spMkLst>
            <pc:docMk/>
            <pc:sldMk cId="3590074117" sldId="828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9T01:18:04.945" v="1840"/>
          <ac:spMkLst>
            <pc:docMk/>
            <pc:sldMk cId="3590074117" sldId="828"/>
            <ac:spMk id="4" creationId="{A99E30B6-C78F-D38F-1A68-B0B715C8781E}"/>
          </ac:spMkLst>
        </pc:spChg>
        <pc:spChg chg="add mod ord">
          <ac:chgData name="Gaymare Luna" userId="7a21cff5-3a75-4227-be69-6ea1eac8961b" providerId="ADAL" clId="{A0D36FFB-5CD7-4BE1-A161-BBC26370BE81}" dt="2022-11-09T01:18:19.584" v="1844" actId="167"/>
          <ac:spMkLst>
            <pc:docMk/>
            <pc:sldMk cId="3590074117" sldId="828"/>
            <ac:spMk id="6" creationId="{4F4F7A0E-37FF-69FF-68B6-4F31C95EC8C5}"/>
          </ac:spMkLst>
        </pc:spChg>
        <pc:spChg chg="add del mod">
          <ac:chgData name="Gaymare Luna" userId="7a21cff5-3a75-4227-be69-6ea1eac8961b" providerId="ADAL" clId="{A0D36FFB-5CD7-4BE1-A161-BBC26370BE81}" dt="2022-11-08T03:45:27.666" v="191" actId="478"/>
          <ac:spMkLst>
            <pc:docMk/>
            <pc:sldMk cId="3590074117" sldId="828"/>
            <ac:spMk id="6" creationId="{F6A1EF5D-AE88-3A44-AD38-3889B3C674B6}"/>
          </ac:spMkLst>
        </pc:spChg>
        <pc:spChg chg="del">
          <ac:chgData name="Gaymare Luna" userId="7a21cff5-3a75-4227-be69-6ea1eac8961b" providerId="ADAL" clId="{A0D36FFB-5CD7-4BE1-A161-BBC26370BE81}" dt="2022-11-09T01:18:03.323" v="1838" actId="478"/>
          <ac:spMkLst>
            <pc:docMk/>
            <pc:sldMk cId="3590074117" sldId="828"/>
            <ac:spMk id="9" creationId="{1FB4F995-358A-4CE0-B308-758470ACD762}"/>
          </ac:spMkLst>
        </pc:spChg>
        <pc:picChg chg="add del mod">
          <ac:chgData name="Gaymare Luna" userId="7a21cff5-3a75-4227-be69-6ea1eac8961b" providerId="ADAL" clId="{A0D36FFB-5CD7-4BE1-A161-BBC26370BE81}" dt="2022-11-09T01:18:04.945" v="1840"/>
          <ac:picMkLst>
            <pc:docMk/>
            <pc:sldMk cId="3590074117" sldId="828"/>
            <ac:picMk id="2" creationId="{300A7AE3-F391-3AC6-A550-C4B0A35BD746}"/>
          </ac:picMkLst>
        </pc:picChg>
        <pc:picChg chg="mod ord modCrop">
          <ac:chgData name="Gaymare Luna" userId="7a21cff5-3a75-4227-be69-6ea1eac8961b" providerId="ADAL" clId="{A0D36FFB-5CD7-4BE1-A161-BBC26370BE81}" dt="2022-11-09T01:19:50.216" v="1846" actId="18131"/>
          <ac:picMkLst>
            <pc:docMk/>
            <pc:sldMk cId="3590074117" sldId="828"/>
            <ac:picMk id="7" creationId="{D8B9E765-4996-414D-A0E7-4826858849EA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6:38.458" v="1899"/>
        <pc:sldMkLst>
          <pc:docMk/>
          <pc:sldMk cId="3525562890" sldId="830"/>
        </pc:sldMkLst>
        <pc:spChg chg="add del mod ord">
          <ac:chgData name="Gaymare Luna" userId="7a21cff5-3a75-4227-be69-6ea1eac8961b" providerId="ADAL" clId="{A0D36FFB-5CD7-4BE1-A161-BBC26370BE81}" dt="2022-11-09T01:16:30.911" v="1817" actId="21"/>
          <ac:spMkLst>
            <pc:docMk/>
            <pc:sldMk cId="3525562890" sldId="830"/>
            <ac:spMk id="2" creationId="{034F5A61-1E1D-8AB7-A085-EE2D63D9EB90}"/>
          </ac:spMkLst>
        </pc:spChg>
        <pc:spChg chg="del">
          <ac:chgData name="Gaymare Luna" userId="7a21cff5-3a75-4227-be69-6ea1eac8961b" providerId="ADAL" clId="{A0D36FFB-5CD7-4BE1-A161-BBC26370BE81}" dt="2022-11-08T03:45:38.408" v="193" actId="478"/>
          <ac:spMkLst>
            <pc:docMk/>
            <pc:sldMk cId="3525562890" sldId="83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36:37.690" v="1898" actId="14100"/>
          <ac:spMkLst>
            <pc:docMk/>
            <pc:sldMk cId="3525562890" sldId="83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15:28.914" v="1790" actId="478"/>
          <ac:spMkLst>
            <pc:docMk/>
            <pc:sldMk cId="3525562890" sldId="830"/>
            <ac:spMk id="7" creationId="{CDB06E60-80BE-47ED-8F4A-2AB16477AEEA}"/>
          </ac:spMkLst>
        </pc:spChg>
        <pc:picChg chg="add mod">
          <ac:chgData name="Gaymare Luna" userId="7a21cff5-3a75-4227-be69-6ea1eac8961b" providerId="ADAL" clId="{A0D36FFB-5CD7-4BE1-A161-BBC26370BE81}" dt="2022-11-09T01:36:38.458" v="1899"/>
          <ac:picMkLst>
            <pc:docMk/>
            <pc:sldMk cId="3525562890" sldId="830"/>
            <ac:picMk id="2" creationId="{9DCC667C-57EF-41A5-B266-7B7D97D5415E}"/>
          </ac:picMkLst>
        </pc:picChg>
        <pc:picChg chg="del ord">
          <ac:chgData name="Gaymare Luna" userId="7a21cff5-3a75-4227-be69-6ea1eac8961b" providerId="ADAL" clId="{A0D36FFB-5CD7-4BE1-A161-BBC26370BE81}" dt="2022-11-09T01:16:30.911" v="1817" actId="21"/>
          <ac:picMkLst>
            <pc:docMk/>
            <pc:sldMk cId="3525562890" sldId="830"/>
            <ac:picMk id="6" creationId="{26A35CE9-D8BE-4079-9C5A-40FBADC1DF82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8:14.347" v="1842"/>
        <pc:sldMkLst>
          <pc:docMk/>
          <pc:sldMk cId="1962248536" sldId="831"/>
        </pc:sldMkLst>
        <pc:spChg chg="del">
          <ac:chgData name="Gaymare Luna" userId="7a21cff5-3a75-4227-be69-6ea1eac8961b" providerId="ADAL" clId="{A0D36FFB-5CD7-4BE1-A161-BBC26370BE81}" dt="2022-11-08T03:45:51.875" v="195" actId="478"/>
          <ac:spMkLst>
            <pc:docMk/>
            <pc:sldMk cId="1962248536" sldId="83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17:40.931" v="1830" actId="14100"/>
          <ac:spMkLst>
            <pc:docMk/>
            <pc:sldMk cId="1962248536" sldId="831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1:17:02.372" v="1828" actId="167"/>
          <ac:spMkLst>
            <pc:docMk/>
            <pc:sldMk cId="1962248536" sldId="831"/>
            <ac:spMk id="4" creationId="{DF97F1D8-70BD-9408-A77E-98B92F8EFA28}"/>
          </ac:spMkLst>
        </pc:spChg>
        <pc:spChg chg="del">
          <ac:chgData name="Gaymare Luna" userId="7a21cff5-3a75-4227-be69-6ea1eac8961b" providerId="ADAL" clId="{A0D36FFB-5CD7-4BE1-A161-BBC26370BE81}" dt="2022-11-09T01:15:18.362" v="1787" actId="478"/>
          <ac:spMkLst>
            <pc:docMk/>
            <pc:sldMk cId="1962248536" sldId="831"/>
            <ac:spMk id="7" creationId="{BEB1B1C3-EA4A-420B-8FE5-259138E5BBC8}"/>
          </ac:spMkLst>
        </pc:spChg>
        <pc:spChg chg="add del mod">
          <ac:chgData name="Gaymare Luna" userId="7a21cff5-3a75-4227-be69-6ea1eac8961b" providerId="ADAL" clId="{A0D36FFB-5CD7-4BE1-A161-BBC26370BE81}" dt="2022-11-09T01:18:14.347" v="1842"/>
          <ac:spMkLst>
            <pc:docMk/>
            <pc:sldMk cId="1962248536" sldId="831"/>
            <ac:spMk id="8" creationId="{10D08F65-411F-7A9D-49E8-6F9ED3E07BB7}"/>
          </ac:spMkLst>
        </pc:spChg>
        <pc:picChg chg="add mod ord modCrop">
          <ac:chgData name="Gaymare Luna" userId="7a21cff5-3a75-4227-be69-6ea1eac8961b" providerId="ADAL" clId="{A0D36FFB-5CD7-4BE1-A161-BBC26370BE81}" dt="2022-11-09T01:17:57.640" v="1837" actId="18131"/>
          <ac:picMkLst>
            <pc:docMk/>
            <pc:sldMk cId="1962248536" sldId="831"/>
            <ac:picMk id="2" creationId="{7A3650E2-A7ED-2D48-E1A6-828C59864FC1}"/>
          </ac:picMkLst>
        </pc:picChg>
        <pc:picChg chg="del">
          <ac:chgData name="Gaymare Luna" userId="7a21cff5-3a75-4227-be69-6ea1eac8961b" providerId="ADAL" clId="{A0D36FFB-5CD7-4BE1-A161-BBC26370BE81}" dt="2022-11-09T01:15:18.773" v="1788" actId="478"/>
          <ac:picMkLst>
            <pc:docMk/>
            <pc:sldMk cId="1962248536" sldId="831"/>
            <ac:picMk id="6" creationId="{82BFBC87-B1A1-4F50-83CB-2FAD2D915332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6:53.479" v="1826"/>
        <pc:sldMkLst>
          <pc:docMk/>
          <pc:sldMk cId="2332173211" sldId="832"/>
        </pc:sldMkLst>
        <pc:spChg chg="del">
          <ac:chgData name="Gaymare Luna" userId="7a21cff5-3a75-4227-be69-6ea1eac8961b" providerId="ADAL" clId="{A0D36FFB-5CD7-4BE1-A161-BBC26370BE81}" dt="2022-11-08T03:46:00.682" v="197" actId="478"/>
          <ac:spMkLst>
            <pc:docMk/>
            <pc:sldMk cId="2332173211" sldId="83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16:52.641" v="1823" actId="14100"/>
          <ac:spMkLst>
            <pc:docMk/>
            <pc:sldMk cId="2332173211" sldId="832"/>
            <ac:spMk id="3" creationId="{042D9E7B-D1BB-4A59-8D12-11E6C2FA55AC}"/>
          </ac:spMkLst>
        </pc:spChg>
        <pc:spChg chg="add del mod ord">
          <ac:chgData name="Gaymare Luna" userId="7a21cff5-3a75-4227-be69-6ea1eac8961b" providerId="ADAL" clId="{A0D36FFB-5CD7-4BE1-A161-BBC26370BE81}" dt="2022-11-09T01:16:53.479" v="1826"/>
          <ac:spMkLst>
            <pc:docMk/>
            <pc:sldMk cId="2332173211" sldId="832"/>
            <ac:spMk id="4" creationId="{F7B3EEE2-9B0A-C469-8377-1F5CBBF530A8}"/>
          </ac:spMkLst>
        </pc:spChg>
        <pc:picChg chg="add del mod ord">
          <ac:chgData name="Gaymare Luna" userId="7a21cff5-3a75-4227-be69-6ea1eac8961b" providerId="ADAL" clId="{A0D36FFB-5CD7-4BE1-A161-BBC26370BE81}" dt="2022-11-09T01:16:53.479" v="1826"/>
          <ac:picMkLst>
            <pc:docMk/>
            <pc:sldMk cId="2332173211" sldId="832"/>
            <ac:picMk id="2" creationId="{13D0084E-4633-B823-19A6-9E8D61C37EE9}"/>
          </ac:picMkLst>
        </pc:picChg>
        <pc:picChg chg="add del">
          <ac:chgData name="Gaymare Luna" userId="7a21cff5-3a75-4227-be69-6ea1eac8961b" providerId="ADAL" clId="{A0D36FFB-5CD7-4BE1-A161-BBC26370BE81}" dt="2022-11-09T01:16:52.853" v="1824" actId="478"/>
          <ac:picMkLst>
            <pc:docMk/>
            <pc:sldMk cId="2332173211" sldId="832"/>
            <ac:picMk id="8" creationId="{117F81E4-3FC8-4ACC-A4DA-D0B8858E616F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6:21.708" v="1816" actId="21"/>
        <pc:sldMkLst>
          <pc:docMk/>
          <pc:sldMk cId="1973353447" sldId="833"/>
        </pc:sldMkLst>
        <pc:spChg chg="del mod">
          <ac:chgData name="Gaymare Luna" userId="7a21cff5-3a75-4227-be69-6ea1eac8961b" providerId="ADAL" clId="{A0D36FFB-5CD7-4BE1-A161-BBC26370BE81}" dt="2022-11-08T03:46:06.608" v="199" actId="478"/>
          <ac:spMkLst>
            <pc:docMk/>
            <pc:sldMk cId="1973353447" sldId="83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16:21.708" v="1816" actId="21"/>
          <ac:spMkLst>
            <pc:docMk/>
            <pc:sldMk cId="1973353447" sldId="833"/>
            <ac:spMk id="3" creationId="{042D9E7B-D1BB-4A59-8D12-11E6C2FA55AC}"/>
          </ac:spMkLst>
        </pc:spChg>
        <pc:graphicFrameChg chg="add del mod modGraphic">
          <ac:chgData name="Gaymare Luna" userId="7a21cff5-3a75-4227-be69-6ea1eac8961b" providerId="ADAL" clId="{A0D36FFB-5CD7-4BE1-A161-BBC26370BE81}" dt="2022-11-09T01:16:20.797" v="1814" actId="1032"/>
          <ac:graphicFrameMkLst>
            <pc:docMk/>
            <pc:sldMk cId="1973353447" sldId="833"/>
            <ac:graphicFrameMk id="2" creationId="{A17DE5AC-8F92-4AF5-211C-AE24A77FC30C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08T03:46:34.748" v="202" actId="1076"/>
        <pc:sldMkLst>
          <pc:docMk/>
          <pc:sldMk cId="3327218605" sldId="834"/>
        </pc:sldMkLst>
        <pc:spChg chg="del">
          <ac:chgData name="Gaymare Luna" userId="7a21cff5-3a75-4227-be69-6ea1eac8961b" providerId="ADAL" clId="{A0D36FFB-5CD7-4BE1-A161-BBC26370BE81}" dt="2022-11-08T03:46:26.436" v="200" actId="478"/>
          <ac:spMkLst>
            <pc:docMk/>
            <pc:sldMk cId="3327218605" sldId="834"/>
            <ac:spMk id="2" creationId="{70AB3EF6-BB7D-4D73-9C21-731770A78952}"/>
          </ac:spMkLst>
        </pc:spChg>
        <pc:picChg chg="mod">
          <ac:chgData name="Gaymare Luna" userId="7a21cff5-3a75-4227-be69-6ea1eac8961b" providerId="ADAL" clId="{A0D36FFB-5CD7-4BE1-A161-BBC26370BE81}" dt="2022-11-08T03:46:34.748" v="202" actId="1076"/>
          <ac:picMkLst>
            <pc:docMk/>
            <pc:sldMk cId="3327218605" sldId="834"/>
            <ac:picMk id="6" creationId="{7802F29B-367E-4B53-BFB1-552E6622647F}"/>
          </ac:picMkLst>
        </pc:picChg>
      </pc:sldChg>
      <pc:sldChg chg="delSp modSp mod">
        <pc:chgData name="Gaymare Luna" userId="7a21cff5-3a75-4227-be69-6ea1eac8961b" providerId="ADAL" clId="{A0D36FFB-5CD7-4BE1-A161-BBC26370BE81}" dt="2022-11-08T03:46:54.289" v="213" actId="20577"/>
        <pc:sldMkLst>
          <pc:docMk/>
          <pc:sldMk cId="2907517037" sldId="835"/>
        </pc:sldMkLst>
        <pc:spChg chg="del">
          <ac:chgData name="Gaymare Luna" userId="7a21cff5-3a75-4227-be69-6ea1eac8961b" providerId="ADAL" clId="{A0D36FFB-5CD7-4BE1-A161-BBC26370BE81}" dt="2022-11-08T03:46:40.531" v="203" actId="478"/>
          <ac:spMkLst>
            <pc:docMk/>
            <pc:sldMk cId="2907517037" sldId="83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6:54.289" v="213" actId="20577"/>
          <ac:spMkLst>
            <pc:docMk/>
            <pc:sldMk cId="2907517037" sldId="835"/>
            <ac:spMk id="3" creationId="{042D9E7B-D1BB-4A59-8D12-11E6C2FA55AC}"/>
          </ac:spMkLst>
        </pc:spChg>
        <pc:picChg chg="mod">
          <ac:chgData name="Gaymare Luna" userId="7a21cff5-3a75-4227-be69-6ea1eac8961b" providerId="ADAL" clId="{A0D36FFB-5CD7-4BE1-A161-BBC26370BE81}" dt="2022-11-08T03:46:48.512" v="206" actId="1076"/>
          <ac:picMkLst>
            <pc:docMk/>
            <pc:sldMk cId="2907517037" sldId="835"/>
            <ac:picMk id="6" creationId="{F9FC3301-0D89-464E-9E93-164BC864A334}"/>
          </ac:picMkLst>
        </pc:picChg>
      </pc:sldChg>
      <pc:sldChg chg="delSp modSp mod">
        <pc:chgData name="Gaymare Luna" userId="7a21cff5-3a75-4227-be69-6ea1eac8961b" providerId="ADAL" clId="{A0D36FFB-5CD7-4BE1-A161-BBC26370BE81}" dt="2022-11-08T03:48:19.609" v="235" actId="18131"/>
        <pc:sldMkLst>
          <pc:docMk/>
          <pc:sldMk cId="2134091468" sldId="836"/>
        </pc:sldMkLst>
        <pc:spChg chg="del">
          <ac:chgData name="Gaymare Luna" userId="7a21cff5-3a75-4227-be69-6ea1eac8961b" providerId="ADAL" clId="{A0D36FFB-5CD7-4BE1-A161-BBC26370BE81}" dt="2022-11-08T03:46:58.553" v="214" actId="478"/>
          <ac:spMkLst>
            <pc:docMk/>
            <pc:sldMk cId="2134091468" sldId="83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7:21.830" v="223" actId="20577"/>
          <ac:spMkLst>
            <pc:docMk/>
            <pc:sldMk cId="2134091468" sldId="836"/>
            <ac:spMk id="3" creationId="{042D9E7B-D1BB-4A59-8D12-11E6C2FA55AC}"/>
          </ac:spMkLst>
        </pc:spChg>
        <pc:picChg chg="mod modCrop">
          <ac:chgData name="Gaymare Luna" userId="7a21cff5-3a75-4227-be69-6ea1eac8961b" providerId="ADAL" clId="{A0D36FFB-5CD7-4BE1-A161-BBC26370BE81}" dt="2022-11-08T03:48:19.609" v="235" actId="18131"/>
          <ac:picMkLst>
            <pc:docMk/>
            <pc:sldMk cId="2134091468" sldId="836"/>
            <ac:picMk id="6" creationId="{7B84188A-5F8B-42D6-8F55-A121A539738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03:49:21.667" v="268" actId="1035"/>
        <pc:sldMkLst>
          <pc:docMk/>
          <pc:sldMk cId="3078424378" sldId="837"/>
        </pc:sldMkLst>
        <pc:spChg chg="del">
          <ac:chgData name="Gaymare Luna" userId="7a21cff5-3a75-4227-be69-6ea1eac8961b" providerId="ADAL" clId="{A0D36FFB-5CD7-4BE1-A161-BBC26370BE81}" dt="2022-11-08T03:48:23.695" v="236" actId="478"/>
          <ac:spMkLst>
            <pc:docMk/>
            <pc:sldMk cId="3078424378" sldId="83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8:38.836" v="251" actId="20577"/>
          <ac:spMkLst>
            <pc:docMk/>
            <pc:sldMk cId="3078424378" sldId="837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03:49:21.667" v="268" actId="1035"/>
          <ac:graphicFrameMkLst>
            <pc:docMk/>
            <pc:sldMk cId="3078424378" sldId="837"/>
            <ac:graphicFrameMk id="4" creationId="{BB1065AE-FDF9-B981-DB2F-73EF2D3BA54C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8T04:50:24.356" v="285" actId="14100"/>
        <pc:sldMkLst>
          <pc:docMk/>
          <pc:sldMk cId="3063288846" sldId="838"/>
        </pc:sldMkLst>
        <pc:spChg chg="del">
          <ac:chgData name="Gaymare Luna" userId="7a21cff5-3a75-4227-be69-6ea1eac8961b" providerId="ADAL" clId="{A0D36FFB-5CD7-4BE1-A161-BBC26370BE81}" dt="2022-11-08T03:49:42.804" v="269" actId="478"/>
          <ac:spMkLst>
            <pc:docMk/>
            <pc:sldMk cId="3063288846" sldId="83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9:56.735" v="274" actId="20577"/>
          <ac:spMkLst>
            <pc:docMk/>
            <pc:sldMk cId="3063288846" sldId="838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04:50:24.356" v="285" actId="14100"/>
          <ac:graphicFrameMkLst>
            <pc:docMk/>
            <pc:sldMk cId="3063288846" sldId="838"/>
            <ac:graphicFrameMk id="4" creationId="{CC9E90F4-6C05-59A2-CAD9-9C25C50BBE0C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9T01:14:58.289" v="1786" actId="18131"/>
        <pc:sldMkLst>
          <pc:docMk/>
          <pc:sldMk cId="1768537816" sldId="839"/>
        </pc:sldMkLst>
        <pc:spChg chg="add mod ord">
          <ac:chgData name="Gaymare Luna" userId="7a21cff5-3a75-4227-be69-6ea1eac8961b" providerId="ADAL" clId="{A0D36FFB-5CD7-4BE1-A161-BBC26370BE81}" dt="2022-11-09T01:13:46.413" v="1784" actId="167"/>
          <ac:spMkLst>
            <pc:docMk/>
            <pc:sldMk cId="1768537816" sldId="839"/>
            <ac:spMk id="2" creationId="{5C609D58-3541-BE06-9693-78AD27D84D79}"/>
          </ac:spMkLst>
        </pc:spChg>
        <pc:spChg chg="del">
          <ac:chgData name="Gaymare Luna" userId="7a21cff5-3a75-4227-be69-6ea1eac8961b" providerId="ADAL" clId="{A0D36FFB-5CD7-4BE1-A161-BBC26370BE81}" dt="2022-11-08T04:50:29.798" v="286" actId="478"/>
          <ac:spMkLst>
            <pc:docMk/>
            <pc:sldMk cId="1768537816" sldId="839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0:35.824" v="287" actId="14100"/>
          <ac:spMkLst>
            <pc:docMk/>
            <pc:sldMk cId="1768537816" sldId="839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13:42.091" v="1782" actId="478"/>
          <ac:spMkLst>
            <pc:docMk/>
            <pc:sldMk cId="1768537816" sldId="839"/>
            <ac:spMk id="7" creationId="{A1BC2A85-4B12-4B0E-A898-707478B3F5FC}"/>
          </ac:spMkLst>
        </pc:spChg>
        <pc:picChg chg="mod ord modCrop">
          <ac:chgData name="Gaymare Luna" userId="7a21cff5-3a75-4227-be69-6ea1eac8961b" providerId="ADAL" clId="{A0D36FFB-5CD7-4BE1-A161-BBC26370BE81}" dt="2022-11-09T01:14:58.289" v="1786" actId="18131"/>
          <ac:picMkLst>
            <pc:docMk/>
            <pc:sldMk cId="1768537816" sldId="839"/>
            <ac:picMk id="6" creationId="{D4E20CD2-6A48-4DE0-A6B9-8C62A4CAE3B4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3:39.764" v="1781" actId="167"/>
        <pc:sldMkLst>
          <pc:docMk/>
          <pc:sldMk cId="3138423260" sldId="840"/>
        </pc:sldMkLst>
        <pc:spChg chg="del">
          <ac:chgData name="Gaymare Luna" userId="7a21cff5-3a75-4227-be69-6ea1eac8961b" providerId="ADAL" clId="{A0D36FFB-5CD7-4BE1-A161-BBC26370BE81}" dt="2022-11-08T04:50:54.545" v="288" actId="478"/>
          <ac:spMkLst>
            <pc:docMk/>
            <pc:sldMk cId="3138423260" sldId="840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13:39.764" v="1781" actId="167"/>
          <ac:spMkLst>
            <pc:docMk/>
            <pc:sldMk cId="3138423260" sldId="840"/>
            <ac:spMk id="2" creationId="{F6A8C149-F51E-672C-4BFC-395E3CDEDAE0}"/>
          </ac:spMkLst>
        </pc:spChg>
        <pc:spChg chg="mod">
          <ac:chgData name="Gaymare Luna" userId="7a21cff5-3a75-4227-be69-6ea1eac8961b" providerId="ADAL" clId="{A0D36FFB-5CD7-4BE1-A161-BBC26370BE81}" dt="2022-11-08T04:51:15.206" v="289" actId="14100"/>
          <ac:spMkLst>
            <pc:docMk/>
            <pc:sldMk cId="3138423260" sldId="84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13:35.769" v="1779" actId="478"/>
          <ac:spMkLst>
            <pc:docMk/>
            <pc:sldMk cId="3138423260" sldId="840"/>
            <ac:spMk id="7" creationId="{E17F2E56-9605-4F93-BD55-53EF8B4E728F}"/>
          </ac:spMkLst>
        </pc:spChg>
        <pc:picChg chg="ord">
          <ac:chgData name="Gaymare Luna" userId="7a21cff5-3a75-4227-be69-6ea1eac8961b" providerId="ADAL" clId="{A0D36FFB-5CD7-4BE1-A161-BBC26370BE81}" dt="2022-11-09T01:13:39.764" v="1781" actId="167"/>
          <ac:picMkLst>
            <pc:docMk/>
            <pc:sldMk cId="3138423260" sldId="840"/>
            <ac:picMk id="6" creationId="{C1E08F78-F88C-4747-B67D-01506A20F8DB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3:10.166" v="1778" actId="18131"/>
        <pc:sldMkLst>
          <pc:docMk/>
          <pc:sldMk cId="619920879" sldId="841"/>
        </pc:sldMkLst>
        <pc:spChg chg="add mod ord">
          <ac:chgData name="Gaymare Luna" userId="7a21cff5-3a75-4227-be69-6ea1eac8961b" providerId="ADAL" clId="{A0D36FFB-5CD7-4BE1-A161-BBC26370BE81}" dt="2022-11-09T01:12:47.625" v="1776" actId="167"/>
          <ac:spMkLst>
            <pc:docMk/>
            <pc:sldMk cId="619920879" sldId="841"/>
            <ac:spMk id="2" creationId="{2319E6DB-399B-0D4C-7B17-024702B8A885}"/>
          </ac:spMkLst>
        </pc:spChg>
        <pc:spChg chg="del">
          <ac:chgData name="Gaymare Luna" userId="7a21cff5-3a75-4227-be69-6ea1eac8961b" providerId="ADAL" clId="{A0D36FFB-5CD7-4BE1-A161-BBC26370BE81}" dt="2022-11-08T04:53:50.610" v="323" actId="478"/>
          <ac:spMkLst>
            <pc:docMk/>
            <pc:sldMk cId="619920879" sldId="84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5:11.431" v="324" actId="14100"/>
          <ac:spMkLst>
            <pc:docMk/>
            <pc:sldMk cId="619920879" sldId="841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12:42.291" v="1774" actId="478"/>
          <ac:spMkLst>
            <pc:docMk/>
            <pc:sldMk cId="619920879" sldId="841"/>
            <ac:spMk id="7" creationId="{E17F2E56-9605-4F93-BD55-53EF8B4E728F}"/>
          </ac:spMkLst>
        </pc:spChg>
        <pc:picChg chg="mod ord modCrop">
          <ac:chgData name="Gaymare Luna" userId="7a21cff5-3a75-4227-be69-6ea1eac8961b" providerId="ADAL" clId="{A0D36FFB-5CD7-4BE1-A161-BBC26370BE81}" dt="2022-11-09T01:13:10.166" v="1778" actId="18131"/>
          <ac:picMkLst>
            <pc:docMk/>
            <pc:sldMk cId="619920879" sldId="841"/>
            <ac:picMk id="6" creationId="{C1E08F78-F88C-4747-B67D-01506A20F8DB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04:57:12.604" v="345" actId="1035"/>
        <pc:sldMkLst>
          <pc:docMk/>
          <pc:sldMk cId="39387666" sldId="842"/>
        </pc:sldMkLst>
        <pc:spChg chg="del">
          <ac:chgData name="Gaymare Luna" userId="7a21cff5-3a75-4227-be69-6ea1eac8961b" providerId="ADAL" clId="{A0D36FFB-5CD7-4BE1-A161-BBC26370BE81}" dt="2022-11-08T04:55:15.747" v="325" actId="478"/>
          <ac:spMkLst>
            <pc:docMk/>
            <pc:sldMk cId="39387666" sldId="84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5:35.565" v="331" actId="20577"/>
          <ac:spMkLst>
            <pc:docMk/>
            <pc:sldMk cId="39387666" sldId="842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04:55:25.344" v="328" actId="478"/>
          <ac:spMkLst>
            <pc:docMk/>
            <pc:sldMk cId="39387666" sldId="842"/>
            <ac:spMk id="7" creationId="{59C86D88-DAA2-4FFD-8B8E-38FBE3B36E65}"/>
          </ac:spMkLst>
        </pc:spChg>
        <pc:graphicFrameChg chg="add mod modGraphic">
          <ac:chgData name="Gaymare Luna" userId="7a21cff5-3a75-4227-be69-6ea1eac8961b" providerId="ADAL" clId="{A0D36FFB-5CD7-4BE1-A161-BBC26370BE81}" dt="2022-11-08T04:57:12.604" v="345" actId="1035"/>
          <ac:graphicFrameMkLst>
            <pc:docMk/>
            <pc:sldMk cId="39387666" sldId="842"/>
            <ac:graphicFrameMk id="4" creationId="{8988911A-F0F0-DCDF-BA9A-ACE57780A091}"/>
          </ac:graphicFrameMkLst>
        </pc:graphicFrameChg>
        <pc:picChg chg="del">
          <ac:chgData name="Gaymare Luna" userId="7a21cff5-3a75-4227-be69-6ea1eac8961b" providerId="ADAL" clId="{A0D36FFB-5CD7-4BE1-A161-BBC26370BE81}" dt="2022-11-08T04:55:24.580" v="327" actId="478"/>
          <ac:picMkLst>
            <pc:docMk/>
            <pc:sldMk cId="39387666" sldId="842"/>
            <ac:picMk id="6" creationId="{56BEAD40-1A33-4086-B1F6-EE94EFD52F03}"/>
          </ac:picMkLst>
        </pc:picChg>
        <pc:picChg chg="add mod">
          <ac:chgData name="Gaymare Luna" userId="7a21cff5-3a75-4227-be69-6ea1eac8961b" providerId="ADAL" clId="{A0D36FFB-5CD7-4BE1-A161-BBC26370BE81}" dt="2022-11-08T04:56:22.462" v="344"/>
          <ac:picMkLst>
            <pc:docMk/>
            <pc:sldMk cId="39387666" sldId="842"/>
            <ac:picMk id="8" creationId="{1A56A94C-5240-AA34-4195-80AA8096541C}"/>
          </ac:picMkLst>
        </pc:picChg>
      </pc:sldChg>
      <pc:sldChg chg="delSp modSp mod">
        <pc:chgData name="Gaymare Luna" userId="7a21cff5-3a75-4227-be69-6ea1eac8961b" providerId="ADAL" clId="{A0D36FFB-5CD7-4BE1-A161-BBC26370BE81}" dt="2022-11-08T04:57:36.111" v="349" actId="108"/>
        <pc:sldMkLst>
          <pc:docMk/>
          <pc:sldMk cId="2344505209" sldId="843"/>
        </pc:sldMkLst>
        <pc:spChg chg="del">
          <ac:chgData name="Gaymare Luna" userId="7a21cff5-3a75-4227-be69-6ea1eac8961b" providerId="ADAL" clId="{A0D36FFB-5CD7-4BE1-A161-BBC26370BE81}" dt="2022-11-08T04:57:17.538" v="346" actId="478"/>
          <ac:spMkLst>
            <pc:docMk/>
            <pc:sldMk cId="2344505209" sldId="84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7:36.111" v="349" actId="108"/>
          <ac:spMkLst>
            <pc:docMk/>
            <pc:sldMk cId="2344505209" sldId="843"/>
            <ac:spMk id="3" creationId="{042D9E7B-D1BB-4A59-8D12-11E6C2FA55AC}"/>
          </ac:spMkLst>
        </pc:spChg>
        <pc:picChg chg="mod">
          <ac:chgData name="Gaymare Luna" userId="7a21cff5-3a75-4227-be69-6ea1eac8961b" providerId="ADAL" clId="{A0D36FFB-5CD7-4BE1-A161-BBC26370BE81}" dt="2022-11-08T04:56:19.960" v="343" actId="1076"/>
          <ac:picMkLst>
            <pc:docMk/>
            <pc:sldMk cId="2344505209" sldId="843"/>
            <ac:picMk id="8" creationId="{117F81E4-3FC8-4ACC-A4DA-D0B8858E616F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2:10.449" v="1773" actId="18131"/>
        <pc:sldMkLst>
          <pc:docMk/>
          <pc:sldMk cId="1616158942" sldId="844"/>
        </pc:sldMkLst>
        <pc:spChg chg="add mod ord">
          <ac:chgData name="Gaymare Luna" userId="7a21cff5-3a75-4227-be69-6ea1eac8961b" providerId="ADAL" clId="{A0D36FFB-5CD7-4BE1-A161-BBC26370BE81}" dt="2022-11-09T01:07:51.162" v="1770" actId="167"/>
          <ac:spMkLst>
            <pc:docMk/>
            <pc:sldMk cId="1616158942" sldId="844"/>
            <ac:spMk id="2" creationId="{6212097E-5353-9E3E-F181-554505855230}"/>
          </ac:spMkLst>
        </pc:spChg>
        <pc:spChg chg="del">
          <ac:chgData name="Gaymare Luna" userId="7a21cff5-3a75-4227-be69-6ea1eac8961b" providerId="ADAL" clId="{A0D36FFB-5CD7-4BE1-A161-BBC26370BE81}" dt="2022-11-08T04:58:15.782" v="354" actId="478"/>
          <ac:spMkLst>
            <pc:docMk/>
            <pc:sldMk cId="1616158942" sldId="844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8:22.896" v="356" actId="14100"/>
          <ac:spMkLst>
            <pc:docMk/>
            <pc:sldMk cId="1616158942" sldId="84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7:47.519" v="1768" actId="478"/>
          <ac:spMkLst>
            <pc:docMk/>
            <pc:sldMk cId="1616158942" sldId="844"/>
            <ac:spMk id="7" creationId="{0F0801D8-E7A0-4E39-A525-0A4360663D96}"/>
          </ac:spMkLst>
        </pc:spChg>
        <pc:spChg chg="add del mod">
          <ac:chgData name="Gaymare Luna" userId="7a21cff5-3a75-4227-be69-6ea1eac8961b" providerId="ADAL" clId="{A0D36FFB-5CD7-4BE1-A161-BBC26370BE81}" dt="2022-11-08T04:58:16.838" v="355" actId="478"/>
          <ac:spMkLst>
            <pc:docMk/>
            <pc:sldMk cId="1616158942" sldId="844"/>
            <ac:spMk id="8" creationId="{B716F153-F54B-BE1C-9390-0BF7ABD7A641}"/>
          </ac:spMkLst>
        </pc:spChg>
        <pc:picChg chg="mod ord modCrop">
          <ac:chgData name="Gaymare Luna" userId="7a21cff5-3a75-4227-be69-6ea1eac8961b" providerId="ADAL" clId="{A0D36FFB-5CD7-4BE1-A161-BBC26370BE81}" dt="2022-11-09T01:12:10.449" v="1773" actId="18131"/>
          <ac:picMkLst>
            <pc:docMk/>
            <pc:sldMk cId="1616158942" sldId="844"/>
            <ac:picMk id="6" creationId="{03EF4759-34DF-4B8D-B707-23F09A474E9E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6:54.960" v="1900"/>
        <pc:sldMkLst>
          <pc:docMk/>
          <pc:sldMk cId="2052955359" sldId="845"/>
        </pc:sldMkLst>
        <pc:spChg chg="del">
          <ac:chgData name="Gaymare Luna" userId="7a21cff5-3a75-4227-be69-6ea1eac8961b" providerId="ADAL" clId="{A0D36FFB-5CD7-4BE1-A161-BBC26370BE81}" dt="2022-11-08T04:58:30.630" v="357" actId="478"/>
          <ac:spMkLst>
            <pc:docMk/>
            <pc:sldMk cId="2052955359" sldId="84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07:30.607" v="1767" actId="14100"/>
          <ac:spMkLst>
            <pc:docMk/>
            <pc:sldMk cId="2052955359" sldId="845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7:25.017" v="1766" actId="478"/>
          <ac:spMkLst>
            <pc:docMk/>
            <pc:sldMk cId="2052955359" sldId="845"/>
            <ac:spMk id="7" creationId="{0F0801D8-E7A0-4E39-A525-0A4360663D96}"/>
          </ac:spMkLst>
        </pc:spChg>
        <pc:picChg chg="add mod">
          <ac:chgData name="Gaymare Luna" userId="7a21cff5-3a75-4227-be69-6ea1eac8961b" providerId="ADAL" clId="{A0D36FFB-5CD7-4BE1-A161-BBC26370BE81}" dt="2022-11-09T01:36:54.960" v="1900"/>
          <ac:picMkLst>
            <pc:docMk/>
            <pc:sldMk cId="2052955359" sldId="845"/>
            <ac:picMk id="2" creationId="{380C4BC3-6830-1148-FD62-5B327F5A8C1C}"/>
          </ac:picMkLst>
        </pc:picChg>
        <pc:picChg chg="del">
          <ac:chgData name="Gaymare Luna" userId="7a21cff5-3a75-4227-be69-6ea1eac8961b" providerId="ADAL" clId="{A0D36FFB-5CD7-4BE1-A161-BBC26370BE81}" dt="2022-11-09T01:07:24.477" v="1765" actId="478"/>
          <ac:picMkLst>
            <pc:docMk/>
            <pc:sldMk cId="2052955359" sldId="845"/>
            <ac:picMk id="6" creationId="{03EF4759-34DF-4B8D-B707-23F09A474E9E}"/>
          </ac:picMkLst>
        </pc:picChg>
      </pc:sldChg>
      <pc:sldChg chg="delSp modSp mod">
        <pc:chgData name="Gaymare Luna" userId="7a21cff5-3a75-4227-be69-6ea1eac8961b" providerId="ADAL" clId="{A0D36FFB-5CD7-4BE1-A161-BBC26370BE81}" dt="2022-11-08T05:35:56.439" v="419" actId="14100"/>
        <pc:sldMkLst>
          <pc:docMk/>
          <pc:sldMk cId="105284786" sldId="846"/>
        </pc:sldMkLst>
        <pc:spChg chg="del">
          <ac:chgData name="Gaymare Luna" userId="7a21cff5-3a75-4227-be69-6ea1eac8961b" providerId="ADAL" clId="{A0D36FFB-5CD7-4BE1-A161-BBC26370BE81}" dt="2022-11-08T04:58:43.106" v="359" actId="478"/>
          <ac:spMkLst>
            <pc:docMk/>
            <pc:sldMk cId="105284786" sldId="84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32:40.027" v="390" actId="1076"/>
          <ac:spMkLst>
            <pc:docMk/>
            <pc:sldMk cId="105284786" sldId="846"/>
            <ac:spMk id="3" creationId="{042D9E7B-D1BB-4A59-8D12-11E6C2FA55AC}"/>
          </ac:spMkLst>
        </pc:spChg>
        <pc:graphicFrameChg chg="mod modGraphic">
          <ac:chgData name="Gaymare Luna" userId="7a21cff5-3a75-4227-be69-6ea1eac8961b" providerId="ADAL" clId="{A0D36FFB-5CD7-4BE1-A161-BBC26370BE81}" dt="2022-11-08T05:35:56.439" v="419" actId="14100"/>
          <ac:graphicFrameMkLst>
            <pc:docMk/>
            <pc:sldMk cId="105284786" sldId="846"/>
            <ac:graphicFrameMk id="4" creationId="{E56C7E2B-A63E-44DD-B2AC-B919DAD9BF24}"/>
          </ac:graphicFrameMkLst>
        </pc:graphicFrameChg>
      </pc:sldChg>
      <pc:sldChg chg="delSp mod">
        <pc:chgData name="Gaymare Luna" userId="7a21cff5-3a75-4227-be69-6ea1eac8961b" providerId="ADAL" clId="{A0D36FFB-5CD7-4BE1-A161-BBC26370BE81}" dt="2022-11-08T05:36:11.985" v="420" actId="478"/>
        <pc:sldMkLst>
          <pc:docMk/>
          <pc:sldMk cId="1043093137" sldId="848"/>
        </pc:sldMkLst>
        <pc:spChg chg="del">
          <ac:chgData name="Gaymare Luna" userId="7a21cff5-3a75-4227-be69-6ea1eac8961b" providerId="ADAL" clId="{A0D36FFB-5CD7-4BE1-A161-BBC26370BE81}" dt="2022-11-08T05:36:11.985" v="420" actId="478"/>
          <ac:spMkLst>
            <pc:docMk/>
            <pc:sldMk cId="1043093137" sldId="848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8T05:39:11.620" v="429" actId="1076"/>
        <pc:sldMkLst>
          <pc:docMk/>
          <pc:sldMk cId="3033391877" sldId="849"/>
        </pc:sldMkLst>
        <pc:spChg chg="del">
          <ac:chgData name="Gaymare Luna" userId="7a21cff5-3a75-4227-be69-6ea1eac8961b" providerId="ADAL" clId="{A0D36FFB-5CD7-4BE1-A161-BBC26370BE81}" dt="2022-11-08T05:38:59.150" v="425" actId="478"/>
          <ac:spMkLst>
            <pc:docMk/>
            <pc:sldMk cId="3033391877" sldId="849"/>
            <ac:spMk id="2" creationId="{70AB3EF6-BB7D-4D73-9C21-731770A78952}"/>
          </ac:spMkLst>
        </pc:spChg>
        <pc:spChg chg="add del mod">
          <ac:chgData name="Gaymare Luna" userId="7a21cff5-3a75-4227-be69-6ea1eac8961b" providerId="ADAL" clId="{A0D36FFB-5CD7-4BE1-A161-BBC26370BE81}" dt="2022-11-08T05:39:00.902" v="426" actId="478"/>
          <ac:spMkLst>
            <pc:docMk/>
            <pc:sldMk cId="3033391877" sldId="849"/>
            <ac:spMk id="7" creationId="{BEDBFC3F-A0DE-53B6-E646-34BA3D67962A}"/>
          </ac:spMkLst>
        </pc:spChg>
        <pc:picChg chg="mod">
          <ac:chgData name="Gaymare Luna" userId="7a21cff5-3a75-4227-be69-6ea1eac8961b" providerId="ADAL" clId="{A0D36FFB-5CD7-4BE1-A161-BBC26370BE81}" dt="2022-11-08T05:39:11.620" v="429" actId="1076"/>
          <ac:picMkLst>
            <pc:docMk/>
            <pc:sldMk cId="3033391877" sldId="849"/>
            <ac:picMk id="6" creationId="{40F1F3DC-9C6C-4E8A-9E1E-E3AD65A358DF}"/>
          </ac:picMkLst>
        </pc:picChg>
      </pc:sldChg>
      <pc:sldChg chg="delSp modSp mod">
        <pc:chgData name="Gaymare Luna" userId="7a21cff5-3a75-4227-be69-6ea1eac8961b" providerId="ADAL" clId="{A0D36FFB-5CD7-4BE1-A161-BBC26370BE81}" dt="2022-11-09T01:06:58.654" v="1764" actId="1076"/>
        <pc:sldMkLst>
          <pc:docMk/>
          <pc:sldMk cId="935820325" sldId="850"/>
        </pc:sldMkLst>
        <pc:spChg chg="del">
          <ac:chgData name="Gaymare Luna" userId="7a21cff5-3a75-4227-be69-6ea1eac8961b" providerId="ADAL" clId="{A0D36FFB-5CD7-4BE1-A161-BBC26370BE81}" dt="2022-11-09T01:06:46.768" v="1759" actId="478"/>
          <ac:spMkLst>
            <pc:docMk/>
            <pc:sldMk cId="935820325" sldId="850"/>
            <ac:spMk id="2" creationId="{70AB3EF6-BB7D-4D73-9C21-731770A78952}"/>
          </ac:spMkLst>
        </pc:spChg>
        <pc:picChg chg="mod">
          <ac:chgData name="Gaymare Luna" userId="7a21cff5-3a75-4227-be69-6ea1eac8961b" providerId="ADAL" clId="{A0D36FFB-5CD7-4BE1-A161-BBC26370BE81}" dt="2022-11-09T01:06:58.654" v="1764" actId="1076"/>
          <ac:picMkLst>
            <pc:docMk/>
            <pc:sldMk cId="935820325" sldId="850"/>
            <ac:picMk id="6" creationId="{40F1F3DC-9C6C-4E8A-9E1E-E3AD65A358DF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05:41:54.377" v="456" actId="1035"/>
        <pc:sldMkLst>
          <pc:docMk/>
          <pc:sldMk cId="671329991" sldId="851"/>
        </pc:sldMkLst>
        <pc:spChg chg="del">
          <ac:chgData name="Gaymare Luna" userId="7a21cff5-3a75-4227-be69-6ea1eac8961b" providerId="ADAL" clId="{A0D36FFB-5CD7-4BE1-A161-BBC26370BE81}" dt="2022-11-08T05:39:17.821" v="430" actId="478"/>
          <ac:spMkLst>
            <pc:docMk/>
            <pc:sldMk cId="671329991" sldId="85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39:48.177" v="434" actId="20577"/>
          <ac:spMkLst>
            <pc:docMk/>
            <pc:sldMk cId="671329991" sldId="851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05:41:54.377" v="456" actId="1035"/>
          <ac:graphicFrameMkLst>
            <pc:docMk/>
            <pc:sldMk cId="671329991" sldId="851"/>
            <ac:graphicFrameMk id="4" creationId="{04BF9A66-1609-B81B-81D5-CD2F4C83421C}"/>
          </ac:graphicFrameMkLst>
        </pc:graphicFrameChg>
        <pc:picChg chg="del">
          <ac:chgData name="Gaymare Luna" userId="7a21cff5-3a75-4227-be69-6ea1eac8961b" providerId="ADAL" clId="{A0D36FFB-5CD7-4BE1-A161-BBC26370BE81}" dt="2022-11-08T05:39:35.392" v="431" actId="478"/>
          <ac:picMkLst>
            <pc:docMk/>
            <pc:sldMk cId="671329991" sldId="851"/>
            <ac:picMk id="6" creationId="{40F1F3DC-9C6C-4E8A-9E1E-E3AD65A358DF}"/>
          </ac:picMkLst>
        </pc:picChg>
      </pc:sldChg>
      <pc:sldChg chg="delSp modSp mod">
        <pc:chgData name="Gaymare Luna" userId="7a21cff5-3a75-4227-be69-6ea1eac8961b" providerId="ADAL" clId="{A0D36FFB-5CD7-4BE1-A161-BBC26370BE81}" dt="2022-11-08T05:43:04.273" v="462" actId="20577"/>
        <pc:sldMkLst>
          <pc:docMk/>
          <pc:sldMk cId="3910053663" sldId="852"/>
        </pc:sldMkLst>
        <pc:spChg chg="del">
          <ac:chgData name="Gaymare Luna" userId="7a21cff5-3a75-4227-be69-6ea1eac8961b" providerId="ADAL" clId="{A0D36FFB-5CD7-4BE1-A161-BBC26370BE81}" dt="2022-11-08T05:42:31.351" v="457" actId="478"/>
          <ac:spMkLst>
            <pc:docMk/>
            <pc:sldMk cId="3910053663" sldId="85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43:04.273" v="462" actId="20577"/>
          <ac:spMkLst>
            <pc:docMk/>
            <pc:sldMk cId="3910053663" sldId="852"/>
            <ac:spMk id="3" creationId="{042D9E7B-D1BB-4A59-8D12-11E6C2FA55AC}"/>
          </ac:spMkLst>
        </pc:spChg>
      </pc:sldChg>
      <pc:sldChg chg="delSp modSp mod">
        <pc:chgData name="Gaymare Luna" userId="7a21cff5-3a75-4227-be69-6ea1eac8961b" providerId="ADAL" clId="{A0D36FFB-5CD7-4BE1-A161-BBC26370BE81}" dt="2022-11-08T05:44:27.312" v="464" actId="207"/>
        <pc:sldMkLst>
          <pc:docMk/>
          <pc:sldMk cId="3972138519" sldId="853"/>
        </pc:sldMkLst>
        <pc:spChg chg="del">
          <ac:chgData name="Gaymare Luna" userId="7a21cff5-3a75-4227-be69-6ea1eac8961b" providerId="ADAL" clId="{A0D36FFB-5CD7-4BE1-A161-BBC26370BE81}" dt="2022-11-08T05:44:04.031" v="463" actId="478"/>
          <ac:spMkLst>
            <pc:docMk/>
            <pc:sldMk cId="3972138519" sldId="85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44:27.312" v="464" actId="207"/>
          <ac:spMkLst>
            <pc:docMk/>
            <pc:sldMk cId="3972138519" sldId="853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1:06:27.322" v="1758" actId="18131"/>
        <pc:sldMkLst>
          <pc:docMk/>
          <pc:sldMk cId="455699966" sldId="854"/>
        </pc:sldMkLst>
        <pc:spChg chg="del">
          <ac:chgData name="Gaymare Luna" userId="7a21cff5-3a75-4227-be69-6ea1eac8961b" providerId="ADAL" clId="{A0D36FFB-5CD7-4BE1-A161-BBC26370BE81}" dt="2022-11-08T05:45:11.386" v="465" actId="478"/>
          <ac:spMkLst>
            <pc:docMk/>
            <pc:sldMk cId="455699966" sldId="854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04:13.935" v="1756" actId="167"/>
          <ac:spMkLst>
            <pc:docMk/>
            <pc:sldMk cId="455699966" sldId="854"/>
            <ac:spMk id="2" creationId="{888DC220-973A-4BE6-3875-27873E34C174}"/>
          </ac:spMkLst>
        </pc:spChg>
        <pc:spChg chg="mod">
          <ac:chgData name="Gaymare Luna" userId="7a21cff5-3a75-4227-be69-6ea1eac8961b" providerId="ADAL" clId="{A0D36FFB-5CD7-4BE1-A161-BBC26370BE81}" dt="2022-11-08T05:45:17.535" v="466" actId="14100"/>
          <ac:spMkLst>
            <pc:docMk/>
            <pc:sldMk cId="455699966" sldId="85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0:13.643" v="1746" actId="478"/>
          <ac:spMkLst>
            <pc:docMk/>
            <pc:sldMk cId="455699966" sldId="854"/>
            <ac:spMk id="7" creationId="{0F0801D8-E7A0-4E39-A525-0A4360663D96}"/>
          </ac:spMkLst>
        </pc:spChg>
        <pc:picChg chg="mod ord modCrop">
          <ac:chgData name="Gaymare Luna" userId="7a21cff5-3a75-4227-be69-6ea1eac8961b" providerId="ADAL" clId="{A0D36FFB-5CD7-4BE1-A161-BBC26370BE81}" dt="2022-11-09T01:06:27.322" v="1758" actId="18131"/>
          <ac:picMkLst>
            <pc:docMk/>
            <pc:sldMk cId="455699966" sldId="854"/>
            <ac:picMk id="6" creationId="{03EF4759-34DF-4B8D-B707-23F09A474E9E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02:32.546" v="1749" actId="14826"/>
        <pc:sldMkLst>
          <pc:docMk/>
          <pc:sldMk cId="1260161805" sldId="855"/>
        </pc:sldMkLst>
        <pc:spChg chg="del">
          <ac:chgData name="Gaymare Luna" userId="7a21cff5-3a75-4227-be69-6ea1eac8961b" providerId="ADAL" clId="{A0D36FFB-5CD7-4BE1-A161-BBC26370BE81}" dt="2022-11-08T05:47:10.246" v="470" actId="478"/>
          <ac:spMkLst>
            <pc:docMk/>
            <pc:sldMk cId="1260161805" sldId="855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00:21.552" v="1748" actId="167"/>
          <ac:spMkLst>
            <pc:docMk/>
            <pc:sldMk cId="1260161805" sldId="855"/>
            <ac:spMk id="2" creationId="{9F5AE261-1943-69F6-7A8A-92ACEA73EC15}"/>
          </ac:spMkLst>
        </pc:spChg>
        <pc:spChg chg="mod">
          <ac:chgData name="Gaymare Luna" userId="7a21cff5-3a75-4227-be69-6ea1eac8961b" providerId="ADAL" clId="{A0D36FFB-5CD7-4BE1-A161-BBC26370BE81}" dt="2022-11-08T05:47:29.928" v="472" actId="14100"/>
          <ac:spMkLst>
            <pc:docMk/>
            <pc:sldMk cId="1260161805" sldId="855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0:04.418" v="1742" actId="478"/>
          <ac:spMkLst>
            <pc:docMk/>
            <pc:sldMk cId="1260161805" sldId="855"/>
            <ac:spMk id="7" creationId="{0F0801D8-E7A0-4E39-A525-0A4360663D96}"/>
          </ac:spMkLst>
        </pc:spChg>
        <pc:picChg chg="mod ord">
          <ac:chgData name="Gaymare Luna" userId="7a21cff5-3a75-4227-be69-6ea1eac8961b" providerId="ADAL" clId="{A0D36FFB-5CD7-4BE1-A161-BBC26370BE81}" dt="2022-11-09T01:02:32.546" v="1749" actId="14826"/>
          <ac:picMkLst>
            <pc:docMk/>
            <pc:sldMk cId="1260161805" sldId="855"/>
            <ac:picMk id="6" creationId="{03EF4759-34DF-4B8D-B707-23F09A474E9E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04:00.416" v="1755" actId="18131"/>
        <pc:sldMkLst>
          <pc:docMk/>
          <pc:sldMk cId="3653297917" sldId="856"/>
        </pc:sldMkLst>
        <pc:spChg chg="del">
          <ac:chgData name="Gaymare Luna" userId="7a21cff5-3a75-4227-be69-6ea1eac8961b" providerId="ADAL" clId="{A0D36FFB-5CD7-4BE1-A161-BBC26370BE81}" dt="2022-11-08T05:45:26.461" v="467" actId="478"/>
          <ac:spMkLst>
            <pc:docMk/>
            <pc:sldMk cId="3653297917" sldId="856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02:43.621" v="1750" actId="167"/>
          <ac:spMkLst>
            <pc:docMk/>
            <pc:sldMk cId="3653297917" sldId="856"/>
            <ac:spMk id="2" creationId="{B745DCEA-0B21-4108-4B46-B5756E230F80}"/>
          </ac:spMkLst>
        </pc:spChg>
        <pc:spChg chg="mod">
          <ac:chgData name="Gaymare Luna" userId="7a21cff5-3a75-4227-be69-6ea1eac8961b" providerId="ADAL" clId="{A0D36FFB-5CD7-4BE1-A161-BBC26370BE81}" dt="2022-11-08T05:46:03.703" v="469" actId="948"/>
          <ac:spMkLst>
            <pc:docMk/>
            <pc:sldMk cId="3653297917" sldId="856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0:10.018" v="1744" actId="478"/>
          <ac:spMkLst>
            <pc:docMk/>
            <pc:sldMk cId="3653297917" sldId="856"/>
            <ac:spMk id="7" creationId="{0F0801D8-E7A0-4E39-A525-0A4360663D96}"/>
          </ac:spMkLst>
        </pc:spChg>
        <pc:picChg chg="mod ord modCrop">
          <ac:chgData name="Gaymare Luna" userId="7a21cff5-3a75-4227-be69-6ea1eac8961b" providerId="ADAL" clId="{A0D36FFB-5CD7-4BE1-A161-BBC26370BE81}" dt="2022-11-09T01:04:00.416" v="1755" actId="18131"/>
          <ac:picMkLst>
            <pc:docMk/>
            <pc:sldMk cId="3653297917" sldId="856"/>
            <ac:picMk id="6" creationId="{03EF4759-34DF-4B8D-B707-23F09A474E9E}"/>
          </ac:picMkLst>
        </pc:picChg>
      </pc:sldChg>
      <pc:sldChg chg="delSp modSp mod">
        <pc:chgData name="Gaymare Luna" userId="7a21cff5-3a75-4227-be69-6ea1eac8961b" providerId="ADAL" clId="{A0D36FFB-5CD7-4BE1-A161-BBC26370BE81}" dt="2022-11-08T05:48:00.229" v="480" actId="20577"/>
        <pc:sldMkLst>
          <pc:docMk/>
          <pc:sldMk cId="3661936905" sldId="857"/>
        </pc:sldMkLst>
        <pc:spChg chg="del">
          <ac:chgData name="Gaymare Luna" userId="7a21cff5-3a75-4227-be69-6ea1eac8961b" providerId="ADAL" clId="{A0D36FFB-5CD7-4BE1-A161-BBC26370BE81}" dt="2022-11-08T05:47:43.177" v="473" actId="478"/>
          <ac:spMkLst>
            <pc:docMk/>
            <pc:sldMk cId="3661936905" sldId="85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48:00.229" v="480" actId="20577"/>
          <ac:spMkLst>
            <pc:docMk/>
            <pc:sldMk cId="3661936905" sldId="857"/>
            <ac:spMk id="3" creationId="{042D9E7B-D1BB-4A59-8D12-11E6C2FA55AC}"/>
          </ac:spMkLst>
        </pc:spChg>
      </pc:sldChg>
      <pc:sldChg chg="delSp mod">
        <pc:chgData name="Gaymare Luna" userId="7a21cff5-3a75-4227-be69-6ea1eac8961b" providerId="ADAL" clId="{A0D36FFB-5CD7-4BE1-A161-BBC26370BE81}" dt="2022-11-08T05:48:13.127" v="481" actId="478"/>
        <pc:sldMkLst>
          <pc:docMk/>
          <pc:sldMk cId="3186915270" sldId="858"/>
        </pc:sldMkLst>
        <pc:spChg chg="del">
          <ac:chgData name="Gaymare Luna" userId="7a21cff5-3a75-4227-be69-6ea1eac8961b" providerId="ADAL" clId="{A0D36FFB-5CD7-4BE1-A161-BBC26370BE81}" dt="2022-11-08T05:48:13.127" v="481" actId="478"/>
          <ac:spMkLst>
            <pc:docMk/>
            <pc:sldMk cId="3186915270" sldId="858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0:59:15.374" v="1741" actId="167"/>
        <pc:sldMkLst>
          <pc:docMk/>
          <pc:sldMk cId="2507447929" sldId="860"/>
        </pc:sldMkLst>
        <pc:spChg chg="del">
          <ac:chgData name="Gaymare Luna" userId="7a21cff5-3a75-4227-be69-6ea1eac8961b" providerId="ADAL" clId="{A0D36FFB-5CD7-4BE1-A161-BBC26370BE81}" dt="2022-11-08T05:49:04.338" v="487" actId="478"/>
          <ac:spMkLst>
            <pc:docMk/>
            <pc:sldMk cId="2507447929" sldId="860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0:59:15.374" v="1741" actId="167"/>
          <ac:spMkLst>
            <pc:docMk/>
            <pc:sldMk cId="2507447929" sldId="860"/>
            <ac:spMk id="2" creationId="{86C937C1-4182-26E4-BA7E-25DA0900CE6F}"/>
          </ac:spMkLst>
        </pc:spChg>
        <pc:spChg chg="mod">
          <ac:chgData name="Gaymare Luna" userId="7a21cff5-3a75-4227-be69-6ea1eac8961b" providerId="ADAL" clId="{A0D36FFB-5CD7-4BE1-A161-BBC26370BE81}" dt="2022-11-08T05:49:31.138" v="495" actId="20577"/>
          <ac:spMkLst>
            <pc:docMk/>
            <pc:sldMk cId="2507447929" sldId="86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0:59:10.597" v="1739" actId="478"/>
          <ac:spMkLst>
            <pc:docMk/>
            <pc:sldMk cId="2507447929" sldId="860"/>
            <ac:spMk id="7" creationId="{0F0801D8-E7A0-4E39-A525-0A4360663D96}"/>
          </ac:spMkLst>
        </pc:spChg>
        <pc:spChg chg="add del mod">
          <ac:chgData name="Gaymare Luna" userId="7a21cff5-3a75-4227-be69-6ea1eac8961b" providerId="ADAL" clId="{A0D36FFB-5CD7-4BE1-A161-BBC26370BE81}" dt="2022-11-08T05:49:05.921" v="488" actId="478"/>
          <ac:spMkLst>
            <pc:docMk/>
            <pc:sldMk cId="2507447929" sldId="860"/>
            <ac:spMk id="8" creationId="{41034EDA-CBD4-7C12-2849-F8216F58E483}"/>
          </ac:spMkLst>
        </pc:spChg>
        <pc:picChg chg="mod ord modCrop">
          <ac:chgData name="Gaymare Luna" userId="7a21cff5-3a75-4227-be69-6ea1eac8961b" providerId="ADAL" clId="{A0D36FFB-5CD7-4BE1-A161-BBC26370BE81}" dt="2022-11-09T00:59:15.374" v="1741" actId="167"/>
          <ac:picMkLst>
            <pc:docMk/>
            <pc:sldMk cId="2507447929" sldId="860"/>
            <ac:picMk id="6" creationId="{03EF4759-34DF-4B8D-B707-23F09A474E9E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59:05.841" v="1738"/>
        <pc:sldMkLst>
          <pc:docMk/>
          <pc:sldMk cId="1861673815" sldId="862"/>
        </pc:sldMkLst>
        <pc:spChg chg="add mod">
          <ac:chgData name="Gaymare Luna" userId="7a21cff5-3a75-4227-be69-6ea1eac8961b" providerId="ADAL" clId="{A0D36FFB-5CD7-4BE1-A161-BBC26370BE81}" dt="2022-11-09T00:31:45.097" v="1704" actId="27636"/>
          <ac:spMkLst>
            <pc:docMk/>
            <pc:sldMk cId="1861673815" sldId="862"/>
            <ac:spMk id="2" creationId="{20B08D47-C206-E238-8AAA-9BC9216E3BF7}"/>
          </ac:spMkLst>
        </pc:spChg>
        <pc:spChg chg="del">
          <ac:chgData name="Gaymare Luna" userId="7a21cff5-3a75-4227-be69-6ea1eac8961b" providerId="ADAL" clId="{A0D36FFB-5CD7-4BE1-A161-BBC26370BE81}" dt="2022-11-08T05:49:35.315" v="496" actId="478"/>
          <ac:spMkLst>
            <pc:docMk/>
            <pc:sldMk cId="1861673815" sldId="862"/>
            <ac:spMk id="2" creationId="{70AB3EF6-BB7D-4D73-9C21-731770A78952}"/>
          </ac:spMkLst>
        </pc:spChg>
        <pc:spChg chg="del mod">
          <ac:chgData name="Gaymare Luna" userId="7a21cff5-3a75-4227-be69-6ea1eac8961b" providerId="ADAL" clId="{A0D36FFB-5CD7-4BE1-A161-BBC26370BE81}" dt="2022-11-09T00:31:26.884" v="1699" actId="478"/>
          <ac:spMkLst>
            <pc:docMk/>
            <pc:sldMk cId="1861673815" sldId="862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9T00:31:29.083" v="1700" actId="478"/>
          <ac:spMkLst>
            <pc:docMk/>
            <pc:sldMk cId="1861673815" sldId="862"/>
            <ac:spMk id="8" creationId="{8557D35E-EEF4-F4B9-FAAE-7A3F86E7FC07}"/>
          </ac:spMkLst>
        </pc:spChg>
        <pc:spChg chg="add mod ord">
          <ac:chgData name="Gaymare Luna" userId="7a21cff5-3a75-4227-be69-6ea1eac8961b" providerId="ADAL" clId="{A0D36FFB-5CD7-4BE1-A161-BBC26370BE81}" dt="2022-11-09T00:58:55.153" v="1721" actId="1076"/>
          <ac:spMkLst>
            <pc:docMk/>
            <pc:sldMk cId="1861673815" sldId="862"/>
            <ac:spMk id="9" creationId="{1B8A8B45-E556-B3AD-9D36-C6304C6504BC}"/>
          </ac:spMkLst>
        </pc:spChg>
        <pc:spChg chg="add del mod">
          <ac:chgData name="Gaymare Luna" userId="7a21cff5-3a75-4227-be69-6ea1eac8961b" providerId="ADAL" clId="{A0D36FFB-5CD7-4BE1-A161-BBC26370BE81}" dt="2022-11-09T00:59:05.841" v="1738"/>
          <ac:spMkLst>
            <pc:docMk/>
            <pc:sldMk cId="1861673815" sldId="862"/>
            <ac:spMk id="10" creationId="{8EEDEB95-5F93-3157-EF45-32E8E1EECF28}"/>
          </ac:spMkLst>
        </pc:spChg>
        <pc:picChg chg="del">
          <ac:chgData name="Gaymare Luna" userId="7a21cff5-3a75-4227-be69-6ea1eac8961b" providerId="ADAL" clId="{A0D36FFB-5CD7-4BE1-A161-BBC26370BE81}" dt="2022-11-09T00:53:56.391" v="1706" actId="478"/>
          <ac:picMkLst>
            <pc:docMk/>
            <pc:sldMk cId="1861673815" sldId="862"/>
            <ac:picMk id="4" creationId="{D71A6C9B-E982-4ED2-B32D-A345B6FD822D}"/>
          </ac:picMkLst>
        </pc:picChg>
        <pc:picChg chg="mod ord">
          <ac:chgData name="Gaymare Luna" userId="7a21cff5-3a75-4227-be69-6ea1eac8961b" providerId="ADAL" clId="{A0D36FFB-5CD7-4BE1-A161-BBC26370BE81}" dt="2022-11-09T00:54:53.033" v="1712" actId="167"/>
          <ac:picMkLst>
            <pc:docMk/>
            <pc:sldMk cId="1861673815" sldId="862"/>
            <ac:picMk id="7" creationId="{58B9E142-28FD-4EEB-B3F0-E48F8F1C157F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30:36.334" v="1693" actId="14100"/>
        <pc:sldMkLst>
          <pc:docMk/>
          <pc:sldMk cId="819707253" sldId="863"/>
        </pc:sldMkLst>
        <pc:spChg chg="add del mod">
          <ac:chgData name="Gaymare Luna" userId="7a21cff5-3a75-4227-be69-6ea1eac8961b" providerId="ADAL" clId="{A0D36FFB-5CD7-4BE1-A161-BBC26370BE81}" dt="2022-11-09T00:30:26.578" v="1692" actId="478"/>
          <ac:spMkLst>
            <pc:docMk/>
            <pc:sldMk cId="819707253" sldId="863"/>
            <ac:spMk id="2" creationId="{8E1E2C09-9468-4F08-EBE1-4ED36D59CD1C}"/>
          </ac:spMkLst>
        </pc:spChg>
        <pc:spChg chg="mod">
          <ac:chgData name="Gaymare Luna" userId="7a21cff5-3a75-4227-be69-6ea1eac8961b" providerId="ADAL" clId="{A0D36FFB-5CD7-4BE1-A161-BBC26370BE81}" dt="2022-11-09T00:30:36.334" v="1693" actId="14100"/>
          <ac:spMkLst>
            <pc:docMk/>
            <pc:sldMk cId="819707253" sldId="863"/>
            <ac:spMk id="3" creationId="{042D9E7B-D1BB-4A59-8D12-11E6C2FA55AC}"/>
          </ac:spMkLst>
        </pc:spChg>
        <pc:picChg chg="del">
          <ac:chgData name="Gaymare Luna" userId="7a21cff5-3a75-4227-be69-6ea1eac8961b" providerId="ADAL" clId="{A0D36FFB-5CD7-4BE1-A161-BBC26370BE81}" dt="2022-11-09T00:27:24.820" v="1620" actId="478"/>
          <ac:picMkLst>
            <pc:docMk/>
            <pc:sldMk cId="819707253" sldId="863"/>
            <ac:picMk id="7" creationId="{58B9E142-28FD-4EEB-B3F0-E48F8F1C157F}"/>
          </ac:picMkLst>
        </pc:picChg>
      </pc:sldChg>
      <pc:sldChg chg="delSp modSp mod">
        <pc:chgData name="Gaymare Luna" userId="7a21cff5-3a75-4227-be69-6ea1eac8961b" providerId="ADAL" clId="{A0D36FFB-5CD7-4BE1-A161-BBC26370BE81}" dt="2022-11-08T06:04:20.930" v="635" actId="12385"/>
        <pc:sldMkLst>
          <pc:docMk/>
          <pc:sldMk cId="883697091" sldId="864"/>
        </pc:sldMkLst>
        <pc:spChg chg="del">
          <ac:chgData name="Gaymare Luna" userId="7a21cff5-3a75-4227-be69-6ea1eac8961b" providerId="ADAL" clId="{A0D36FFB-5CD7-4BE1-A161-BBC26370BE81}" dt="2022-11-08T05:54:54.293" v="514" actId="478"/>
          <ac:spMkLst>
            <pc:docMk/>
            <pc:sldMk cId="883697091" sldId="864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06:04:20.930" v="635" actId="12385"/>
          <ac:graphicFrameMkLst>
            <pc:docMk/>
            <pc:sldMk cId="883697091" sldId="864"/>
            <ac:graphicFrameMk id="4" creationId="{37E47460-D8FA-46A6-829E-BBB01CAD7EE5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08T22:14:13.301" v="679" actId="12385"/>
        <pc:sldMkLst>
          <pc:docMk/>
          <pc:sldMk cId="2935106002" sldId="865"/>
        </pc:sldMkLst>
        <pc:spChg chg="del">
          <ac:chgData name="Gaymare Luna" userId="7a21cff5-3a75-4227-be69-6ea1eac8961b" providerId="ADAL" clId="{A0D36FFB-5CD7-4BE1-A161-BBC26370BE81}" dt="2022-11-08T06:04:30.769" v="637" actId="478"/>
          <ac:spMkLst>
            <pc:docMk/>
            <pc:sldMk cId="2935106002" sldId="865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22:14:13.301" v="679" actId="12385"/>
          <ac:graphicFrameMkLst>
            <pc:docMk/>
            <pc:sldMk cId="2935106002" sldId="865"/>
            <ac:graphicFrameMk id="4" creationId="{37E47460-D8FA-46A6-829E-BBB01CAD7EE5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14T22:20:55.203" v="1956" actId="948"/>
        <pc:sldMkLst>
          <pc:docMk/>
          <pc:sldMk cId="623262718" sldId="866"/>
        </pc:sldMkLst>
        <pc:spChg chg="del">
          <ac:chgData name="Gaymare Luna" userId="7a21cff5-3a75-4227-be69-6ea1eac8961b" providerId="ADAL" clId="{A0D36FFB-5CD7-4BE1-A161-BBC26370BE81}" dt="2022-11-08T06:08:25.460" v="640" actId="478"/>
          <ac:spMkLst>
            <pc:docMk/>
            <pc:sldMk cId="623262718" sldId="86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14T22:20:55.203" v="1956" actId="948"/>
          <ac:spMkLst>
            <pc:docMk/>
            <pc:sldMk cId="623262718" sldId="866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14:47.165" v="688" actId="20577"/>
        <pc:sldMkLst>
          <pc:docMk/>
          <pc:sldMk cId="4237285855" sldId="867"/>
        </pc:sldMkLst>
        <pc:spChg chg="del">
          <ac:chgData name="Gaymare Luna" userId="7a21cff5-3a75-4227-be69-6ea1eac8961b" providerId="ADAL" clId="{A0D36FFB-5CD7-4BE1-A161-BBC26370BE81}" dt="2022-11-08T22:14:38.233" v="682" actId="478"/>
          <ac:spMkLst>
            <pc:docMk/>
            <pc:sldMk cId="4237285855" sldId="86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4:47.165" v="688" actId="20577"/>
          <ac:spMkLst>
            <pc:docMk/>
            <pc:sldMk cId="4237285855" sldId="867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8T22:14:39.173" v="683" actId="478"/>
          <ac:spMkLst>
            <pc:docMk/>
            <pc:sldMk cId="4237285855" sldId="867"/>
            <ac:spMk id="6" creationId="{5F88B5F5-04CB-06E3-6FA7-7ACD81C32C92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0:26:05.177" v="1588" actId="18131"/>
        <pc:sldMkLst>
          <pc:docMk/>
          <pc:sldMk cId="1653523035" sldId="868"/>
        </pc:sldMkLst>
        <pc:spChg chg="mod">
          <ac:chgData name="Gaymare Luna" userId="7a21cff5-3a75-4227-be69-6ea1eac8961b" providerId="ADAL" clId="{A0D36FFB-5CD7-4BE1-A161-BBC26370BE81}" dt="2022-11-08T22:14:55.138" v="689" actId="14100"/>
          <ac:spMkLst>
            <pc:docMk/>
            <pc:sldMk cId="1653523035" sldId="868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10:54.522" v="1580" actId="167"/>
          <ac:spMkLst>
            <pc:docMk/>
            <pc:sldMk cId="1653523035" sldId="868"/>
            <ac:spMk id="4" creationId="{4FADE25E-C80C-4CB4-29BC-28C814AEFE38}"/>
          </ac:spMkLst>
        </pc:spChg>
        <pc:spChg chg="del">
          <ac:chgData name="Gaymare Luna" userId="7a21cff5-3a75-4227-be69-6ea1eac8961b" providerId="ADAL" clId="{A0D36FFB-5CD7-4BE1-A161-BBC26370BE81}" dt="2022-11-09T00:10:50.196" v="1578" actId="478"/>
          <ac:spMkLst>
            <pc:docMk/>
            <pc:sldMk cId="1653523035" sldId="868"/>
            <ac:spMk id="7" creationId="{B3DB4285-1901-41AA-BF02-97CC2C260106}"/>
          </ac:spMkLst>
        </pc:spChg>
        <pc:picChg chg="mod ord modCrop">
          <ac:chgData name="Gaymare Luna" userId="7a21cff5-3a75-4227-be69-6ea1eac8961b" providerId="ADAL" clId="{A0D36FFB-5CD7-4BE1-A161-BBC26370BE81}" dt="2022-11-09T00:26:05.177" v="1588" actId="18131"/>
          <ac:picMkLst>
            <pc:docMk/>
            <pc:sldMk cId="1653523035" sldId="868"/>
            <ac:picMk id="6" creationId="{47C851E1-90A1-49FB-B223-FC55A616D7E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10:41.703" v="1577" actId="18131"/>
        <pc:sldMkLst>
          <pc:docMk/>
          <pc:sldMk cId="2075910061" sldId="869"/>
        </pc:sldMkLst>
        <pc:spChg chg="del">
          <ac:chgData name="Gaymare Luna" userId="7a21cff5-3a75-4227-be69-6ea1eac8961b" providerId="ADAL" clId="{A0D36FFB-5CD7-4BE1-A161-BBC26370BE81}" dt="2022-11-08T22:17:41.756" v="690" actId="478"/>
          <ac:spMkLst>
            <pc:docMk/>
            <pc:sldMk cId="2075910061" sldId="869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7:48.310" v="691" actId="14100"/>
          <ac:spMkLst>
            <pc:docMk/>
            <pc:sldMk cId="2075910061" sldId="869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8:32.886" v="1575" actId="167"/>
          <ac:spMkLst>
            <pc:docMk/>
            <pc:sldMk cId="2075910061" sldId="869"/>
            <ac:spMk id="4" creationId="{60DCBE59-31DE-5C25-7EA5-87051F20D997}"/>
          </ac:spMkLst>
        </pc:spChg>
        <pc:spChg chg="del">
          <ac:chgData name="Gaymare Luna" userId="7a21cff5-3a75-4227-be69-6ea1eac8961b" providerId="ADAL" clId="{A0D36FFB-5CD7-4BE1-A161-BBC26370BE81}" dt="2022-11-09T00:08:28.518" v="1573" actId="478"/>
          <ac:spMkLst>
            <pc:docMk/>
            <pc:sldMk cId="2075910061" sldId="869"/>
            <ac:spMk id="7" creationId="{B3DB4285-1901-41AA-BF02-97CC2C260106}"/>
          </ac:spMkLst>
        </pc:spChg>
        <pc:picChg chg="mod ord modCrop">
          <ac:chgData name="Gaymare Luna" userId="7a21cff5-3a75-4227-be69-6ea1eac8961b" providerId="ADAL" clId="{A0D36FFB-5CD7-4BE1-A161-BBC26370BE81}" dt="2022-11-09T00:10:41.703" v="1577" actId="18131"/>
          <ac:picMkLst>
            <pc:docMk/>
            <pc:sldMk cId="2075910061" sldId="869"/>
            <ac:picMk id="6" creationId="{47C851E1-90A1-49FB-B223-FC55A616D7E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7:06.856" v="1901"/>
        <pc:sldMkLst>
          <pc:docMk/>
          <pc:sldMk cId="2929612321" sldId="870"/>
        </pc:sldMkLst>
        <pc:spChg chg="del">
          <ac:chgData name="Gaymare Luna" userId="7a21cff5-3a75-4227-be69-6ea1eac8961b" providerId="ADAL" clId="{A0D36FFB-5CD7-4BE1-A161-BBC26370BE81}" dt="2022-11-08T22:17:53.999" v="692" actId="478"/>
          <ac:spMkLst>
            <pc:docMk/>
            <pc:sldMk cId="2929612321" sldId="87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8:08.499" v="697" actId="20577"/>
          <ac:spMkLst>
            <pc:docMk/>
            <pc:sldMk cId="2929612321" sldId="87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2:17:59.612" v="694" actId="478"/>
          <ac:spMkLst>
            <pc:docMk/>
            <pc:sldMk cId="2929612321" sldId="870"/>
            <ac:spMk id="7" creationId="{B3DB4285-1901-41AA-BF02-97CC2C260106}"/>
          </ac:spMkLst>
        </pc:spChg>
        <pc:graphicFrameChg chg="add mod modGraphic">
          <ac:chgData name="Gaymare Luna" userId="7a21cff5-3a75-4227-be69-6ea1eac8961b" providerId="ADAL" clId="{A0D36FFB-5CD7-4BE1-A161-BBC26370BE81}" dt="2022-11-08T22:19:07.684" v="716" actId="14100"/>
          <ac:graphicFrameMkLst>
            <pc:docMk/>
            <pc:sldMk cId="2929612321" sldId="870"/>
            <ac:graphicFrameMk id="4" creationId="{8A7135C4-FB8F-71B7-7B62-3867C9D5BE03}"/>
          </ac:graphicFrameMkLst>
        </pc:graphicFrameChg>
        <pc:picChg chg="add mod">
          <ac:chgData name="Gaymare Luna" userId="7a21cff5-3a75-4227-be69-6ea1eac8961b" providerId="ADAL" clId="{A0D36FFB-5CD7-4BE1-A161-BBC26370BE81}" dt="2022-11-09T01:37:06.856" v="1901"/>
          <ac:picMkLst>
            <pc:docMk/>
            <pc:sldMk cId="2929612321" sldId="870"/>
            <ac:picMk id="2" creationId="{7F2CCF03-38FC-B58D-E162-7C0557685870}"/>
          </ac:picMkLst>
        </pc:picChg>
        <pc:picChg chg="del">
          <ac:chgData name="Gaymare Luna" userId="7a21cff5-3a75-4227-be69-6ea1eac8961b" providerId="ADAL" clId="{A0D36FFB-5CD7-4BE1-A161-BBC26370BE81}" dt="2022-11-08T22:17:58.860" v="693" actId="478"/>
          <ac:picMkLst>
            <pc:docMk/>
            <pc:sldMk cId="2929612321" sldId="870"/>
            <ac:picMk id="6" creationId="{47C851E1-90A1-49FB-B223-FC55A616D7E8}"/>
          </ac:picMkLst>
        </pc:picChg>
      </pc:sldChg>
      <pc:sldChg chg="delSp modSp mod">
        <pc:chgData name="Gaymare Luna" userId="7a21cff5-3a75-4227-be69-6ea1eac8961b" providerId="ADAL" clId="{A0D36FFB-5CD7-4BE1-A161-BBC26370BE81}" dt="2022-11-08T22:19:21.523" v="724" actId="20577"/>
        <pc:sldMkLst>
          <pc:docMk/>
          <pc:sldMk cId="1483393359" sldId="871"/>
        </pc:sldMkLst>
        <pc:spChg chg="del">
          <ac:chgData name="Gaymare Luna" userId="7a21cff5-3a75-4227-be69-6ea1eac8961b" providerId="ADAL" clId="{A0D36FFB-5CD7-4BE1-A161-BBC26370BE81}" dt="2022-11-08T22:19:14.033" v="717" actId="478"/>
          <ac:spMkLst>
            <pc:docMk/>
            <pc:sldMk cId="1483393359" sldId="87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9:21.523" v="724" actId="20577"/>
          <ac:spMkLst>
            <pc:docMk/>
            <pc:sldMk cId="1483393359" sldId="871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20:07.911" v="740" actId="1036"/>
        <pc:sldMkLst>
          <pc:docMk/>
          <pc:sldMk cId="2907319736" sldId="872"/>
        </pc:sldMkLst>
        <pc:spChg chg="del">
          <ac:chgData name="Gaymare Luna" userId="7a21cff5-3a75-4227-be69-6ea1eac8961b" providerId="ADAL" clId="{A0D36FFB-5CD7-4BE1-A161-BBC26370BE81}" dt="2022-11-08T22:19:26.624" v="725" actId="478"/>
          <ac:spMkLst>
            <pc:docMk/>
            <pc:sldMk cId="2907319736" sldId="87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9:41.728" v="729" actId="20577"/>
          <ac:spMkLst>
            <pc:docMk/>
            <pc:sldMk cId="2907319736" sldId="872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22:20:07.911" v="740" actId="1036"/>
          <ac:graphicFrameMkLst>
            <pc:docMk/>
            <pc:sldMk cId="2907319736" sldId="872"/>
            <ac:graphicFrameMk id="4" creationId="{CC4E7601-5BAF-9FE5-6800-887C46857B3E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08T22:24:05.762" v="818" actId="948"/>
        <pc:sldMkLst>
          <pc:docMk/>
          <pc:sldMk cId="613123252" sldId="873"/>
        </pc:sldMkLst>
        <pc:spChg chg="del">
          <ac:chgData name="Gaymare Luna" userId="7a21cff5-3a75-4227-be69-6ea1eac8961b" providerId="ADAL" clId="{A0D36FFB-5CD7-4BE1-A161-BBC26370BE81}" dt="2022-11-08T22:20:23.189" v="742" actId="478"/>
          <ac:spMkLst>
            <pc:docMk/>
            <pc:sldMk cId="613123252" sldId="873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22:24:05.762" v="818" actId="948"/>
          <ac:graphicFrameMkLst>
            <pc:docMk/>
            <pc:sldMk cId="613123252" sldId="873"/>
            <ac:graphicFrameMk id="4" creationId="{8F2CBB3A-1ECB-4EF1-9C66-542845A3C66C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9T01:37:15.771" v="1902"/>
        <pc:sldMkLst>
          <pc:docMk/>
          <pc:sldMk cId="3768453768" sldId="874"/>
        </pc:sldMkLst>
        <pc:spChg chg="del">
          <ac:chgData name="Gaymare Luna" userId="7a21cff5-3a75-4227-be69-6ea1eac8961b" providerId="ADAL" clId="{A0D36FFB-5CD7-4BE1-A161-BBC26370BE81}" dt="2022-11-08T22:32:58.433" v="1102" actId="478"/>
          <ac:spMkLst>
            <pc:docMk/>
            <pc:sldMk cId="3768453768" sldId="874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33:22.101" v="1113" actId="14100"/>
          <ac:spMkLst>
            <pc:docMk/>
            <pc:sldMk cId="3768453768" sldId="87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2:33:16.934" v="1112" actId="478"/>
          <ac:spMkLst>
            <pc:docMk/>
            <pc:sldMk cId="3768453768" sldId="874"/>
            <ac:spMk id="7" creationId="{6DD0A87B-F0D9-45B8-BA11-2B67D87D3DC9}"/>
          </ac:spMkLst>
        </pc:spChg>
        <pc:picChg chg="add mod">
          <ac:chgData name="Gaymare Luna" userId="7a21cff5-3a75-4227-be69-6ea1eac8961b" providerId="ADAL" clId="{A0D36FFB-5CD7-4BE1-A161-BBC26370BE81}" dt="2022-11-09T01:37:15.771" v="1902"/>
          <ac:picMkLst>
            <pc:docMk/>
            <pc:sldMk cId="3768453768" sldId="874"/>
            <ac:picMk id="2" creationId="{633E1423-5CD5-078C-F06C-1B9CC8AFA4DC}"/>
          </ac:picMkLst>
        </pc:picChg>
        <pc:picChg chg="del">
          <ac:chgData name="Gaymare Luna" userId="7a21cff5-3a75-4227-be69-6ea1eac8961b" providerId="ADAL" clId="{A0D36FFB-5CD7-4BE1-A161-BBC26370BE81}" dt="2022-11-08T22:33:16.353" v="1111" actId="478"/>
          <ac:picMkLst>
            <pc:docMk/>
            <pc:sldMk cId="3768453768" sldId="874"/>
            <ac:picMk id="6" creationId="{12071D00-E73E-4D0D-8FB0-BB267EC7E36D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08:11.294" v="1572" actId="18131"/>
        <pc:sldMkLst>
          <pc:docMk/>
          <pc:sldMk cId="3505590355" sldId="875"/>
        </pc:sldMkLst>
        <pc:spChg chg="mod">
          <ac:chgData name="Gaymare Luna" userId="7a21cff5-3a75-4227-be69-6ea1eac8961b" providerId="ADAL" clId="{A0D36FFB-5CD7-4BE1-A161-BBC26370BE81}" dt="2022-11-08T22:44:42.801" v="1114" actId="14100"/>
          <ac:spMkLst>
            <pc:docMk/>
            <pc:sldMk cId="3505590355" sldId="875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6:12.889" v="1565" actId="167"/>
          <ac:spMkLst>
            <pc:docMk/>
            <pc:sldMk cId="3505590355" sldId="875"/>
            <ac:spMk id="4" creationId="{053AAE3C-FA51-CB00-2296-202048C01BC7}"/>
          </ac:spMkLst>
        </pc:spChg>
        <pc:spChg chg="del">
          <ac:chgData name="Gaymare Luna" userId="7a21cff5-3a75-4227-be69-6ea1eac8961b" providerId="ADAL" clId="{A0D36FFB-5CD7-4BE1-A161-BBC26370BE81}" dt="2022-11-09T00:06:09.399" v="1563" actId="478"/>
          <ac:spMkLst>
            <pc:docMk/>
            <pc:sldMk cId="3505590355" sldId="875"/>
            <ac:spMk id="7" creationId="{6DD0A87B-F0D9-45B8-BA11-2B67D87D3DC9}"/>
          </ac:spMkLst>
        </pc:spChg>
        <pc:picChg chg="mod ord modCrop">
          <ac:chgData name="Gaymare Luna" userId="7a21cff5-3a75-4227-be69-6ea1eac8961b" providerId="ADAL" clId="{A0D36FFB-5CD7-4BE1-A161-BBC26370BE81}" dt="2022-11-09T00:08:11.294" v="1572" actId="18131"/>
          <ac:picMkLst>
            <pc:docMk/>
            <pc:sldMk cId="3505590355" sldId="875"/>
            <ac:picMk id="6" creationId="{12071D00-E73E-4D0D-8FB0-BB267EC7E36D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05:36.986" v="1562" actId="18131"/>
        <pc:sldMkLst>
          <pc:docMk/>
          <pc:sldMk cId="3926002107" sldId="876"/>
        </pc:sldMkLst>
        <pc:spChg chg="del">
          <ac:chgData name="Gaymare Luna" userId="7a21cff5-3a75-4227-be69-6ea1eac8961b" providerId="ADAL" clId="{A0D36FFB-5CD7-4BE1-A161-BBC26370BE81}" dt="2022-11-08T22:47:29.106" v="1115" actId="478"/>
          <ac:spMkLst>
            <pc:docMk/>
            <pc:sldMk cId="3926002107" sldId="87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47:34.159" v="1116" actId="14100"/>
          <ac:spMkLst>
            <pc:docMk/>
            <pc:sldMk cId="3926002107" sldId="876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5:26.145" v="1560" actId="167"/>
          <ac:spMkLst>
            <pc:docMk/>
            <pc:sldMk cId="3926002107" sldId="876"/>
            <ac:spMk id="4" creationId="{0C9D0671-D0B7-D070-050B-4CC52D7AE4A1}"/>
          </ac:spMkLst>
        </pc:spChg>
        <pc:spChg chg="del">
          <ac:chgData name="Gaymare Luna" userId="7a21cff5-3a75-4227-be69-6ea1eac8961b" providerId="ADAL" clId="{A0D36FFB-5CD7-4BE1-A161-BBC26370BE81}" dt="2022-11-09T00:05:21.992" v="1558" actId="478"/>
          <ac:spMkLst>
            <pc:docMk/>
            <pc:sldMk cId="3926002107" sldId="876"/>
            <ac:spMk id="7" creationId="{6DD0A87B-F0D9-45B8-BA11-2B67D87D3DC9}"/>
          </ac:spMkLst>
        </pc:spChg>
        <pc:picChg chg="mod ord modCrop">
          <ac:chgData name="Gaymare Luna" userId="7a21cff5-3a75-4227-be69-6ea1eac8961b" providerId="ADAL" clId="{A0D36FFB-5CD7-4BE1-A161-BBC26370BE81}" dt="2022-11-09T00:05:36.986" v="1562" actId="18131"/>
          <ac:picMkLst>
            <pc:docMk/>
            <pc:sldMk cId="3926002107" sldId="876"/>
            <ac:picMk id="6" creationId="{12071D00-E73E-4D0D-8FB0-BB267EC7E36D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2:55:15.646" v="1150" actId="14100"/>
        <pc:sldMkLst>
          <pc:docMk/>
          <pc:sldMk cId="840081525" sldId="878"/>
        </pc:sldMkLst>
        <pc:spChg chg="del">
          <ac:chgData name="Gaymare Luna" userId="7a21cff5-3a75-4227-be69-6ea1eac8961b" providerId="ADAL" clId="{A0D36FFB-5CD7-4BE1-A161-BBC26370BE81}" dt="2022-11-08T22:49:01.432" v="1117" actId="478"/>
          <ac:spMkLst>
            <pc:docMk/>
            <pc:sldMk cId="840081525" sldId="87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0:59.154" v="1146" actId="14100"/>
          <ac:spMkLst>
            <pc:docMk/>
            <pc:sldMk cId="840081525" sldId="878"/>
            <ac:spMk id="3" creationId="{042D9E7B-D1BB-4A59-8D12-11E6C2FA55AC}"/>
          </ac:spMkLst>
        </pc:spChg>
        <pc:graphicFrameChg chg="del mod">
          <ac:chgData name="Gaymare Luna" userId="7a21cff5-3a75-4227-be69-6ea1eac8961b" providerId="ADAL" clId="{A0D36FFB-5CD7-4BE1-A161-BBC26370BE81}" dt="2022-11-08T22:50:47.334" v="1142" actId="478"/>
          <ac:graphicFrameMkLst>
            <pc:docMk/>
            <pc:sldMk cId="840081525" sldId="878"/>
            <ac:graphicFrameMk id="6" creationId="{03C37CA8-DC70-4944-8227-3709378A1725}"/>
          </ac:graphicFrameMkLst>
        </pc:graphicFrameChg>
        <pc:picChg chg="add mod">
          <ac:chgData name="Gaymare Luna" userId="7a21cff5-3a75-4227-be69-6ea1eac8961b" providerId="ADAL" clId="{A0D36FFB-5CD7-4BE1-A161-BBC26370BE81}" dt="2022-11-08T22:55:15.646" v="1150" actId="14100"/>
          <ac:picMkLst>
            <pc:docMk/>
            <pc:sldMk cId="840081525" sldId="878"/>
            <ac:picMk id="7" creationId="{8450DB99-3C9E-9A73-E21A-0DB8010344BF}"/>
          </ac:picMkLst>
        </pc:picChg>
      </pc:sldChg>
      <pc:sldChg chg="delSp mod">
        <pc:chgData name="Gaymare Luna" userId="7a21cff5-3a75-4227-be69-6ea1eac8961b" providerId="ADAL" clId="{A0D36FFB-5CD7-4BE1-A161-BBC26370BE81}" dt="2022-11-08T22:56:04.594" v="1166" actId="478"/>
        <pc:sldMkLst>
          <pc:docMk/>
          <pc:sldMk cId="3546011549" sldId="879"/>
        </pc:sldMkLst>
        <pc:spChg chg="del">
          <ac:chgData name="Gaymare Luna" userId="7a21cff5-3a75-4227-be69-6ea1eac8961b" providerId="ADAL" clId="{A0D36FFB-5CD7-4BE1-A161-BBC26370BE81}" dt="2022-11-08T22:56:04.594" v="1166" actId="478"/>
          <ac:spMkLst>
            <pc:docMk/>
            <pc:sldMk cId="3546011549" sldId="879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57:00.556" v="1186"/>
        <pc:sldMkLst>
          <pc:docMk/>
          <pc:sldMk cId="2730235817" sldId="880"/>
        </pc:sldMkLst>
        <pc:spChg chg="del">
          <ac:chgData name="Gaymare Luna" userId="7a21cff5-3a75-4227-be69-6ea1eac8961b" providerId="ADAL" clId="{A0D36FFB-5CD7-4BE1-A161-BBC26370BE81}" dt="2022-11-08T22:56:11.936" v="1167" actId="478"/>
          <ac:spMkLst>
            <pc:docMk/>
            <pc:sldMk cId="2730235817" sldId="88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6:29.573" v="1172" actId="20577"/>
          <ac:spMkLst>
            <pc:docMk/>
            <pc:sldMk cId="2730235817" sldId="88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2:56:17.096" v="1169" actId="478"/>
          <ac:spMkLst>
            <pc:docMk/>
            <pc:sldMk cId="2730235817" sldId="880"/>
            <ac:spMk id="7" creationId="{F4258F2F-E237-4D5C-818E-11EADD460345}"/>
          </ac:spMkLst>
        </pc:spChg>
        <pc:graphicFrameChg chg="add mod modGraphic">
          <ac:chgData name="Gaymare Luna" userId="7a21cff5-3a75-4227-be69-6ea1eac8961b" providerId="ADAL" clId="{A0D36FFB-5CD7-4BE1-A161-BBC26370BE81}" dt="2022-11-08T22:56:56.725" v="1185" actId="14100"/>
          <ac:graphicFrameMkLst>
            <pc:docMk/>
            <pc:sldMk cId="2730235817" sldId="880"/>
            <ac:graphicFrameMk id="4" creationId="{825AE2FD-DE2F-9C49-0030-C4E12F36A243}"/>
          </ac:graphicFrameMkLst>
        </pc:graphicFrameChg>
        <pc:picChg chg="del">
          <ac:chgData name="Gaymare Luna" userId="7a21cff5-3a75-4227-be69-6ea1eac8961b" providerId="ADAL" clId="{A0D36FFB-5CD7-4BE1-A161-BBC26370BE81}" dt="2022-11-08T22:56:15.823" v="1168" actId="478"/>
          <ac:picMkLst>
            <pc:docMk/>
            <pc:sldMk cId="2730235817" sldId="880"/>
            <ac:picMk id="6" creationId="{A1C9B8B6-9AF5-435A-BAB0-89430E0E9E47}"/>
          </ac:picMkLst>
        </pc:picChg>
        <pc:picChg chg="add mod">
          <ac:chgData name="Gaymare Luna" userId="7a21cff5-3a75-4227-be69-6ea1eac8961b" providerId="ADAL" clId="{A0D36FFB-5CD7-4BE1-A161-BBC26370BE81}" dt="2022-11-08T22:57:00.556" v="1186"/>
          <ac:picMkLst>
            <pc:docMk/>
            <pc:sldMk cId="2730235817" sldId="880"/>
            <ac:picMk id="8" creationId="{F29EE7A2-839B-D794-211D-162CEEE3300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04:59.230" v="1557" actId="18131"/>
        <pc:sldMkLst>
          <pc:docMk/>
          <pc:sldMk cId="3037975668" sldId="882"/>
        </pc:sldMkLst>
        <pc:spChg chg="del">
          <ac:chgData name="Gaymare Luna" userId="7a21cff5-3a75-4227-be69-6ea1eac8961b" providerId="ADAL" clId="{A0D36FFB-5CD7-4BE1-A161-BBC26370BE81}" dt="2022-11-08T22:57:10.351" v="1187" actId="478"/>
          <ac:spMkLst>
            <pc:docMk/>
            <pc:sldMk cId="3037975668" sldId="88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7:15.116" v="1188" actId="14100"/>
          <ac:spMkLst>
            <pc:docMk/>
            <pc:sldMk cId="3037975668" sldId="882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3:01.963" v="1555" actId="167"/>
          <ac:spMkLst>
            <pc:docMk/>
            <pc:sldMk cId="3037975668" sldId="882"/>
            <ac:spMk id="4" creationId="{F2257715-86EB-37E4-1161-A3472B665D4D}"/>
          </ac:spMkLst>
        </pc:spChg>
        <pc:spChg chg="del">
          <ac:chgData name="Gaymare Luna" userId="7a21cff5-3a75-4227-be69-6ea1eac8961b" providerId="ADAL" clId="{A0D36FFB-5CD7-4BE1-A161-BBC26370BE81}" dt="2022-11-09T00:02:54.489" v="1553" actId="478"/>
          <ac:spMkLst>
            <pc:docMk/>
            <pc:sldMk cId="3037975668" sldId="882"/>
            <ac:spMk id="7" creationId="{F4258F2F-E237-4D5C-818E-11EADD460345}"/>
          </ac:spMkLst>
        </pc:spChg>
        <pc:picChg chg="mod ord modCrop">
          <ac:chgData name="Gaymare Luna" userId="7a21cff5-3a75-4227-be69-6ea1eac8961b" providerId="ADAL" clId="{A0D36FFB-5CD7-4BE1-A161-BBC26370BE81}" dt="2022-11-09T00:04:59.230" v="1557" actId="18131"/>
          <ac:picMkLst>
            <pc:docMk/>
            <pc:sldMk cId="3037975668" sldId="882"/>
            <ac:picMk id="6" creationId="{A1C9B8B6-9AF5-435A-BAB0-89430E0E9E47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02:42.473" v="1552" actId="167"/>
        <pc:sldMkLst>
          <pc:docMk/>
          <pc:sldMk cId="767215137" sldId="883"/>
        </pc:sldMkLst>
        <pc:spChg chg="del">
          <ac:chgData name="Gaymare Luna" userId="7a21cff5-3a75-4227-be69-6ea1eac8961b" providerId="ADAL" clId="{A0D36FFB-5CD7-4BE1-A161-BBC26370BE81}" dt="2022-11-08T22:57:20.967" v="1189" actId="478"/>
          <ac:spMkLst>
            <pc:docMk/>
            <pc:sldMk cId="767215137" sldId="88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7:24.772" v="1190" actId="14100"/>
          <ac:spMkLst>
            <pc:docMk/>
            <pc:sldMk cId="767215137" sldId="883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2:42.473" v="1552" actId="167"/>
          <ac:spMkLst>
            <pc:docMk/>
            <pc:sldMk cId="767215137" sldId="883"/>
            <ac:spMk id="4" creationId="{76DEBCDF-801C-012F-0BA3-2DA2E1D2FEA8}"/>
          </ac:spMkLst>
        </pc:spChg>
        <pc:spChg chg="del">
          <ac:chgData name="Gaymare Luna" userId="7a21cff5-3a75-4227-be69-6ea1eac8961b" providerId="ADAL" clId="{A0D36FFB-5CD7-4BE1-A161-BBC26370BE81}" dt="2022-11-09T00:02:36.922" v="1550" actId="478"/>
          <ac:spMkLst>
            <pc:docMk/>
            <pc:sldMk cId="767215137" sldId="883"/>
            <ac:spMk id="7" creationId="{F4258F2F-E237-4D5C-818E-11EADD460345}"/>
          </ac:spMkLst>
        </pc:spChg>
        <pc:picChg chg="mod ord modCrop">
          <ac:chgData name="Gaymare Luna" userId="7a21cff5-3a75-4227-be69-6ea1eac8961b" providerId="ADAL" clId="{A0D36FFB-5CD7-4BE1-A161-BBC26370BE81}" dt="2022-11-09T00:02:42.473" v="1552" actId="167"/>
          <ac:picMkLst>
            <pc:docMk/>
            <pc:sldMk cId="767215137" sldId="883"/>
            <ac:picMk id="6" creationId="{A1C9B8B6-9AF5-435A-BAB0-89430E0E9E47}"/>
          </ac:picMkLst>
        </pc:picChg>
      </pc:sldChg>
      <pc:sldChg chg="delSp modSp mod">
        <pc:chgData name="Gaymare Luna" userId="7a21cff5-3a75-4227-be69-6ea1eac8961b" providerId="ADAL" clId="{A0D36FFB-5CD7-4BE1-A161-BBC26370BE81}" dt="2022-11-08T22:58:12.629" v="1195" actId="20577"/>
        <pc:sldMkLst>
          <pc:docMk/>
          <pc:sldMk cId="3316135467" sldId="884"/>
        </pc:sldMkLst>
        <pc:spChg chg="del">
          <ac:chgData name="Gaymare Luna" userId="7a21cff5-3a75-4227-be69-6ea1eac8961b" providerId="ADAL" clId="{A0D36FFB-5CD7-4BE1-A161-BBC26370BE81}" dt="2022-11-08T22:57:40.872" v="1191" actId="478"/>
          <ac:spMkLst>
            <pc:docMk/>
            <pc:sldMk cId="3316135467" sldId="884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8:12.629" v="1195" actId="20577"/>
          <ac:spMkLst>
            <pc:docMk/>
            <pc:sldMk cId="3316135467" sldId="884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59:20.656" v="1223" actId="14100"/>
        <pc:sldMkLst>
          <pc:docMk/>
          <pc:sldMk cId="3787466755" sldId="885"/>
        </pc:sldMkLst>
        <pc:spChg chg="del">
          <ac:chgData name="Gaymare Luna" userId="7a21cff5-3a75-4227-be69-6ea1eac8961b" providerId="ADAL" clId="{A0D36FFB-5CD7-4BE1-A161-BBC26370BE81}" dt="2022-11-08T22:58:30.188" v="1196" actId="478"/>
          <ac:spMkLst>
            <pc:docMk/>
            <pc:sldMk cId="3787466755" sldId="88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8:39.828" v="1198" actId="20577"/>
          <ac:spMkLst>
            <pc:docMk/>
            <pc:sldMk cId="3787466755" sldId="885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22:59:20.656" v="1223" actId="14100"/>
          <ac:graphicFrameMkLst>
            <pc:docMk/>
            <pc:sldMk cId="3787466755" sldId="885"/>
            <ac:graphicFrameMk id="4" creationId="{CC4DA158-A14E-D5E4-4D41-6E87DFA53B86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8T23:58:30.830" v="1544" actId="732"/>
        <pc:sldMkLst>
          <pc:docMk/>
          <pc:sldMk cId="879663513" sldId="886"/>
        </pc:sldMkLst>
        <pc:spChg chg="del">
          <ac:chgData name="Gaymare Luna" userId="7a21cff5-3a75-4227-be69-6ea1eac8961b" providerId="ADAL" clId="{A0D36FFB-5CD7-4BE1-A161-BBC26370BE81}" dt="2022-11-08T22:59:25.436" v="1224" actId="478"/>
          <ac:spMkLst>
            <pc:docMk/>
            <pc:sldMk cId="879663513" sldId="88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9:37.870" v="1233" actId="20577"/>
          <ac:spMkLst>
            <pc:docMk/>
            <pc:sldMk cId="879663513" sldId="886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58:25.046" v="1543" actId="167"/>
          <ac:spMkLst>
            <pc:docMk/>
            <pc:sldMk cId="879663513" sldId="886"/>
            <ac:spMk id="4" creationId="{36BDEEC2-2241-AF71-8B27-B88A76746976}"/>
          </ac:spMkLst>
        </pc:spChg>
        <pc:spChg chg="del">
          <ac:chgData name="Gaymare Luna" userId="7a21cff5-3a75-4227-be69-6ea1eac8961b" providerId="ADAL" clId="{A0D36FFB-5CD7-4BE1-A161-BBC26370BE81}" dt="2022-11-08T23:57:45.705" v="1540" actId="478"/>
          <ac:spMkLst>
            <pc:docMk/>
            <pc:sldMk cId="879663513" sldId="886"/>
            <ac:spMk id="7" creationId="{B0A36287-A203-4C48-B247-739A3C56128D}"/>
          </ac:spMkLst>
        </pc:spChg>
        <pc:picChg chg="mod ord modCrop">
          <ac:chgData name="Gaymare Luna" userId="7a21cff5-3a75-4227-be69-6ea1eac8961b" providerId="ADAL" clId="{A0D36FFB-5CD7-4BE1-A161-BBC26370BE81}" dt="2022-11-08T23:58:30.830" v="1544" actId="732"/>
          <ac:picMkLst>
            <pc:docMk/>
            <pc:sldMk cId="879663513" sldId="886"/>
            <ac:picMk id="6" creationId="{F61C53A8-CF0F-44E1-BDFB-43BA3A45B39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57:37.920" v="1539" actId="732"/>
        <pc:sldMkLst>
          <pc:docMk/>
          <pc:sldMk cId="3248045253" sldId="887"/>
        </pc:sldMkLst>
        <pc:spChg chg="del">
          <ac:chgData name="Gaymare Luna" userId="7a21cff5-3a75-4227-be69-6ea1eac8961b" providerId="ADAL" clId="{A0D36FFB-5CD7-4BE1-A161-BBC26370BE81}" dt="2022-11-08T22:59:43.251" v="1234" actId="478"/>
          <ac:spMkLst>
            <pc:docMk/>
            <pc:sldMk cId="3248045253" sldId="88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9:50.176" v="1239" actId="20577"/>
          <ac:spMkLst>
            <pc:docMk/>
            <pc:sldMk cId="3248045253" sldId="887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8T23:57:26.549" v="1535" actId="478"/>
          <ac:spMkLst>
            <pc:docMk/>
            <pc:sldMk cId="3248045253" sldId="887"/>
            <ac:spMk id="4" creationId="{24D271E4-60A3-29A4-DF23-4E37687C33A9}"/>
          </ac:spMkLst>
        </pc:spChg>
        <pc:spChg chg="add mod ord">
          <ac:chgData name="Gaymare Luna" userId="7a21cff5-3a75-4227-be69-6ea1eac8961b" providerId="ADAL" clId="{A0D36FFB-5CD7-4BE1-A161-BBC26370BE81}" dt="2022-11-08T23:57:32.735" v="1537" actId="167"/>
          <ac:spMkLst>
            <pc:docMk/>
            <pc:sldMk cId="3248045253" sldId="887"/>
            <ac:spMk id="8" creationId="{5648DC2C-2B7E-20E9-464C-D02855D0113F}"/>
          </ac:spMkLst>
        </pc:spChg>
        <pc:picChg chg="mod ord modCrop">
          <ac:chgData name="Gaymare Luna" userId="7a21cff5-3a75-4227-be69-6ea1eac8961b" providerId="ADAL" clId="{A0D36FFB-5CD7-4BE1-A161-BBC26370BE81}" dt="2022-11-08T23:57:37.920" v="1539" actId="732"/>
          <ac:picMkLst>
            <pc:docMk/>
            <pc:sldMk cId="3248045253" sldId="887"/>
            <ac:picMk id="6" creationId="{F61C53A8-CF0F-44E1-BDFB-43BA3A45B39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55:14.599" v="1512" actId="1076"/>
        <pc:sldMkLst>
          <pc:docMk/>
          <pc:sldMk cId="3922863720" sldId="888"/>
        </pc:sldMkLst>
        <pc:spChg chg="del">
          <ac:chgData name="Gaymare Luna" userId="7a21cff5-3a75-4227-be69-6ea1eac8961b" providerId="ADAL" clId="{A0D36FFB-5CD7-4BE1-A161-BBC26370BE81}" dt="2022-11-08T23:00:02.478" v="1240" actId="478"/>
          <ac:spMkLst>
            <pc:docMk/>
            <pc:sldMk cId="3922863720" sldId="88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00:07.921" v="1241" actId="14100"/>
          <ac:spMkLst>
            <pc:docMk/>
            <pc:sldMk cId="3922863720" sldId="888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55:01.342" v="1510" actId="167"/>
          <ac:spMkLst>
            <pc:docMk/>
            <pc:sldMk cId="3922863720" sldId="888"/>
            <ac:spMk id="4" creationId="{F354E7E7-E948-BA29-0E02-2ED17DFD368F}"/>
          </ac:spMkLst>
        </pc:spChg>
        <pc:spChg chg="del">
          <ac:chgData name="Gaymare Luna" userId="7a21cff5-3a75-4227-be69-6ea1eac8961b" providerId="ADAL" clId="{A0D36FFB-5CD7-4BE1-A161-BBC26370BE81}" dt="2022-11-08T23:54:56.544" v="1508" actId="478"/>
          <ac:spMkLst>
            <pc:docMk/>
            <pc:sldMk cId="3922863720" sldId="888"/>
            <ac:spMk id="7" creationId="{B0A36287-A203-4C48-B247-739A3C56128D}"/>
          </ac:spMkLst>
        </pc:spChg>
        <pc:picChg chg="mod ord modCrop">
          <ac:chgData name="Gaymare Luna" userId="7a21cff5-3a75-4227-be69-6ea1eac8961b" providerId="ADAL" clId="{A0D36FFB-5CD7-4BE1-A161-BBC26370BE81}" dt="2022-11-08T23:55:14.599" v="1512" actId="1076"/>
          <ac:picMkLst>
            <pc:docMk/>
            <pc:sldMk cId="3922863720" sldId="888"/>
            <ac:picMk id="6" creationId="{F61C53A8-CF0F-44E1-BDFB-43BA3A45B398}"/>
          </ac:picMkLst>
        </pc:picChg>
      </pc:sldChg>
      <pc:sldChg chg="delSp mod">
        <pc:chgData name="Gaymare Luna" userId="7a21cff5-3a75-4227-be69-6ea1eac8961b" providerId="ADAL" clId="{A0D36FFB-5CD7-4BE1-A161-BBC26370BE81}" dt="2022-11-08T23:02:27.423" v="1242" actId="478"/>
        <pc:sldMkLst>
          <pc:docMk/>
          <pc:sldMk cId="74089597" sldId="889"/>
        </pc:sldMkLst>
        <pc:spChg chg="del">
          <ac:chgData name="Gaymare Luna" userId="7a21cff5-3a75-4227-be69-6ea1eac8961b" providerId="ADAL" clId="{A0D36FFB-5CD7-4BE1-A161-BBC26370BE81}" dt="2022-11-08T23:02:27.423" v="1242" actId="478"/>
          <ac:spMkLst>
            <pc:docMk/>
            <pc:sldMk cId="74089597" sldId="889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3:05:18.895" v="1252" actId="14100"/>
        <pc:sldMkLst>
          <pc:docMk/>
          <pc:sldMk cId="1342886354" sldId="890"/>
        </pc:sldMkLst>
        <pc:spChg chg="del">
          <ac:chgData name="Gaymare Luna" userId="7a21cff5-3a75-4227-be69-6ea1eac8961b" providerId="ADAL" clId="{A0D36FFB-5CD7-4BE1-A161-BBC26370BE81}" dt="2022-11-08T23:03:51.890" v="1243" actId="478"/>
          <ac:spMkLst>
            <pc:docMk/>
            <pc:sldMk cId="1342886354" sldId="89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03:59.646" v="1245" actId="20577"/>
          <ac:spMkLst>
            <pc:docMk/>
            <pc:sldMk cId="1342886354" sldId="890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23:05:18.895" v="1252" actId="14100"/>
          <ac:graphicFrameMkLst>
            <pc:docMk/>
            <pc:sldMk cId="1342886354" sldId="890"/>
            <ac:graphicFrameMk id="4" creationId="{2C147E1B-0EBB-71AA-C149-AC693926A0AE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8T23:54:45.722" v="1507" actId="167"/>
        <pc:sldMkLst>
          <pc:docMk/>
          <pc:sldMk cId="187250828" sldId="891"/>
        </pc:sldMkLst>
        <pc:spChg chg="del">
          <ac:chgData name="Gaymare Luna" userId="7a21cff5-3a75-4227-be69-6ea1eac8961b" providerId="ADAL" clId="{A0D36FFB-5CD7-4BE1-A161-BBC26370BE81}" dt="2022-11-08T23:05:52.368" v="1257" actId="478"/>
          <ac:spMkLst>
            <pc:docMk/>
            <pc:sldMk cId="187250828" sldId="89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06:41.386" v="1264" actId="14100"/>
          <ac:spMkLst>
            <pc:docMk/>
            <pc:sldMk cId="187250828" sldId="891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3:54:40.662" v="1505" actId="478"/>
          <ac:spMkLst>
            <pc:docMk/>
            <pc:sldMk cId="187250828" sldId="891"/>
            <ac:spMk id="7" creationId="{B0A36287-A203-4C48-B247-739A3C56128D}"/>
          </ac:spMkLst>
        </pc:spChg>
        <pc:spChg chg="add del mod">
          <ac:chgData name="Gaymare Luna" userId="7a21cff5-3a75-4227-be69-6ea1eac8961b" providerId="ADAL" clId="{A0D36FFB-5CD7-4BE1-A161-BBC26370BE81}" dt="2022-11-08T23:05:53.654" v="1258" actId="478"/>
          <ac:spMkLst>
            <pc:docMk/>
            <pc:sldMk cId="187250828" sldId="891"/>
            <ac:spMk id="8" creationId="{090ECC7B-1986-0658-FDAA-4861A5BE5A45}"/>
          </ac:spMkLst>
        </pc:spChg>
        <pc:spChg chg="add mod ord">
          <ac:chgData name="Gaymare Luna" userId="7a21cff5-3a75-4227-be69-6ea1eac8961b" providerId="ADAL" clId="{A0D36FFB-5CD7-4BE1-A161-BBC26370BE81}" dt="2022-11-08T23:54:45.722" v="1507" actId="167"/>
          <ac:spMkLst>
            <pc:docMk/>
            <pc:sldMk cId="187250828" sldId="891"/>
            <ac:spMk id="9" creationId="{55FB37FF-C1FD-B848-58C5-8DB2D527CE28}"/>
          </ac:spMkLst>
        </pc:spChg>
        <pc:picChg chg="ord">
          <ac:chgData name="Gaymare Luna" userId="7a21cff5-3a75-4227-be69-6ea1eac8961b" providerId="ADAL" clId="{A0D36FFB-5CD7-4BE1-A161-BBC26370BE81}" dt="2022-11-08T23:54:45.722" v="1507" actId="167"/>
          <ac:picMkLst>
            <pc:docMk/>
            <pc:sldMk cId="187250828" sldId="891"/>
            <ac:picMk id="6" creationId="{F61C53A8-CF0F-44E1-BDFB-43BA3A45B39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49:27.843" v="1494" actId="167"/>
        <pc:sldMkLst>
          <pc:docMk/>
          <pc:sldMk cId="1591744842" sldId="892"/>
        </pc:sldMkLst>
        <pc:spChg chg="del">
          <ac:chgData name="Gaymare Luna" userId="7a21cff5-3a75-4227-be69-6ea1eac8961b" providerId="ADAL" clId="{A0D36FFB-5CD7-4BE1-A161-BBC26370BE81}" dt="2022-11-08T23:17:19.461" v="1265" actId="478"/>
          <ac:spMkLst>
            <pc:docMk/>
            <pc:sldMk cId="1591744842" sldId="89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17:28.976" v="1266" actId="14100"/>
          <ac:spMkLst>
            <pc:docMk/>
            <pc:sldMk cId="1591744842" sldId="892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49:27.843" v="1494" actId="167"/>
          <ac:spMkLst>
            <pc:docMk/>
            <pc:sldMk cId="1591744842" sldId="892"/>
            <ac:spMk id="4" creationId="{960F318B-3D38-29C7-054C-5EE2CCE8D276}"/>
          </ac:spMkLst>
        </pc:spChg>
        <pc:spChg chg="del">
          <ac:chgData name="Gaymare Luna" userId="7a21cff5-3a75-4227-be69-6ea1eac8961b" providerId="ADAL" clId="{A0D36FFB-5CD7-4BE1-A161-BBC26370BE81}" dt="2022-11-08T23:49:22.966" v="1492" actId="478"/>
          <ac:spMkLst>
            <pc:docMk/>
            <pc:sldMk cId="1591744842" sldId="892"/>
            <ac:spMk id="7" creationId="{B0A36287-A203-4C48-B247-739A3C56128D}"/>
          </ac:spMkLst>
        </pc:spChg>
        <pc:picChg chg="ord">
          <ac:chgData name="Gaymare Luna" userId="7a21cff5-3a75-4227-be69-6ea1eac8961b" providerId="ADAL" clId="{A0D36FFB-5CD7-4BE1-A161-BBC26370BE81}" dt="2022-11-08T23:49:27.843" v="1494" actId="167"/>
          <ac:picMkLst>
            <pc:docMk/>
            <pc:sldMk cId="1591744842" sldId="892"/>
            <ac:picMk id="6" creationId="{F61C53A8-CF0F-44E1-BDFB-43BA3A45B39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49:18.051" v="1491" actId="167"/>
        <pc:sldMkLst>
          <pc:docMk/>
          <pc:sldMk cId="2714406964" sldId="893"/>
        </pc:sldMkLst>
        <pc:spChg chg="del">
          <ac:chgData name="Gaymare Luna" userId="7a21cff5-3a75-4227-be69-6ea1eac8961b" providerId="ADAL" clId="{A0D36FFB-5CD7-4BE1-A161-BBC26370BE81}" dt="2022-11-08T23:17:45.718" v="1267" actId="478"/>
          <ac:spMkLst>
            <pc:docMk/>
            <pc:sldMk cId="2714406964" sldId="89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17:49.151" v="1268" actId="14100"/>
          <ac:spMkLst>
            <pc:docMk/>
            <pc:sldMk cId="2714406964" sldId="893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49:18.051" v="1491" actId="167"/>
          <ac:spMkLst>
            <pc:docMk/>
            <pc:sldMk cId="2714406964" sldId="893"/>
            <ac:spMk id="4" creationId="{24334481-8182-2A3F-2F63-D90BC33EC619}"/>
          </ac:spMkLst>
        </pc:spChg>
        <pc:spChg chg="del">
          <ac:chgData name="Gaymare Luna" userId="7a21cff5-3a75-4227-be69-6ea1eac8961b" providerId="ADAL" clId="{A0D36FFB-5CD7-4BE1-A161-BBC26370BE81}" dt="2022-11-08T23:49:13.170" v="1489" actId="478"/>
          <ac:spMkLst>
            <pc:docMk/>
            <pc:sldMk cId="2714406964" sldId="893"/>
            <ac:spMk id="7" creationId="{B0A36287-A203-4C48-B247-739A3C56128D}"/>
          </ac:spMkLst>
        </pc:spChg>
        <pc:picChg chg="ord">
          <ac:chgData name="Gaymare Luna" userId="7a21cff5-3a75-4227-be69-6ea1eac8961b" providerId="ADAL" clId="{A0D36FFB-5CD7-4BE1-A161-BBC26370BE81}" dt="2022-11-08T23:49:18.051" v="1491" actId="167"/>
          <ac:picMkLst>
            <pc:docMk/>
            <pc:sldMk cId="2714406964" sldId="893"/>
            <ac:picMk id="6" creationId="{F61C53A8-CF0F-44E1-BDFB-43BA3A45B398}"/>
          </ac:picMkLst>
        </pc:picChg>
      </pc:sldChg>
      <pc:sldChg chg="delSp modSp mod">
        <pc:chgData name="Gaymare Luna" userId="7a21cff5-3a75-4227-be69-6ea1eac8961b" providerId="ADAL" clId="{A0D36FFB-5CD7-4BE1-A161-BBC26370BE81}" dt="2022-11-08T23:33:32.310" v="1324" actId="20577"/>
        <pc:sldMkLst>
          <pc:docMk/>
          <pc:sldMk cId="2941691490" sldId="895"/>
        </pc:sldMkLst>
        <pc:spChg chg="del">
          <ac:chgData name="Gaymare Luna" userId="7a21cff5-3a75-4227-be69-6ea1eac8961b" providerId="ADAL" clId="{A0D36FFB-5CD7-4BE1-A161-BBC26370BE81}" dt="2022-11-08T23:17:53.811" v="1269" actId="478"/>
          <ac:spMkLst>
            <pc:docMk/>
            <pc:sldMk cId="2941691490" sldId="89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3:32.310" v="1324" actId="20577"/>
          <ac:spMkLst>
            <pc:docMk/>
            <pc:sldMk cId="2941691490" sldId="895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3:35:41.920" v="1337" actId="14100"/>
        <pc:sldMkLst>
          <pc:docMk/>
          <pc:sldMk cId="1719409002" sldId="896"/>
        </pc:sldMkLst>
        <pc:spChg chg="del">
          <ac:chgData name="Gaymare Luna" userId="7a21cff5-3a75-4227-be69-6ea1eac8961b" providerId="ADAL" clId="{A0D36FFB-5CD7-4BE1-A161-BBC26370BE81}" dt="2022-11-08T23:18:48.865" v="1270" actId="478"/>
          <ac:spMkLst>
            <pc:docMk/>
            <pc:sldMk cId="1719409002" sldId="89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5:28.166" v="1332" actId="20577"/>
          <ac:spMkLst>
            <pc:docMk/>
            <pc:sldMk cId="1719409002" sldId="896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23:35:41.920" v="1337" actId="14100"/>
          <ac:graphicFrameMkLst>
            <pc:docMk/>
            <pc:sldMk cId="1719409002" sldId="896"/>
            <ac:graphicFrameMk id="4" creationId="{1626D451-87D3-893F-0018-5992B6B2AD01}"/>
          </ac:graphicFrameMkLst>
        </pc:graphicFrameChg>
      </pc:sldChg>
      <pc:sldChg chg="addSp delSp modSp mod delCm">
        <pc:chgData name="Gaymare Luna" userId="7a21cff5-3a75-4227-be69-6ea1eac8961b" providerId="ADAL" clId="{A0D36FFB-5CD7-4BE1-A161-BBC26370BE81}" dt="2022-11-08T23:52:07.998" v="1504" actId="14100"/>
        <pc:sldMkLst>
          <pc:docMk/>
          <pc:sldMk cId="3389636645" sldId="897"/>
        </pc:sldMkLst>
        <pc:spChg chg="del">
          <ac:chgData name="Gaymare Luna" userId="7a21cff5-3a75-4227-be69-6ea1eac8961b" providerId="ADAL" clId="{A0D36FFB-5CD7-4BE1-A161-BBC26370BE81}" dt="2022-11-08T23:19:41.346" v="1271" actId="478"/>
          <ac:spMkLst>
            <pc:docMk/>
            <pc:sldMk cId="3389636645" sldId="89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2:46.777" v="1318" actId="948"/>
          <ac:spMkLst>
            <pc:docMk/>
            <pc:sldMk cId="3389636645" sldId="897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47:33.490" v="1463" actId="1076"/>
          <ac:spMkLst>
            <pc:docMk/>
            <pc:sldMk cId="3389636645" sldId="897"/>
            <ac:spMk id="4" creationId="{98029908-EC5C-EE86-AB9C-4158E2EDB9B4}"/>
          </ac:spMkLst>
        </pc:spChg>
        <pc:spChg chg="del">
          <ac:chgData name="Gaymare Luna" userId="7a21cff5-3a75-4227-be69-6ea1eac8961b" providerId="ADAL" clId="{A0D36FFB-5CD7-4BE1-A161-BBC26370BE81}" dt="2022-11-08T23:44:14.262" v="1413" actId="478"/>
          <ac:spMkLst>
            <pc:docMk/>
            <pc:sldMk cId="3389636645" sldId="897"/>
            <ac:spMk id="9" creationId="{3BA9C22F-38AB-40F1-B997-F6CA9145FB75}"/>
          </ac:spMkLst>
        </pc:spChg>
        <pc:picChg chg="mod ord modCrop">
          <ac:chgData name="Gaymare Luna" userId="7a21cff5-3a75-4227-be69-6ea1eac8961b" providerId="ADAL" clId="{A0D36FFB-5CD7-4BE1-A161-BBC26370BE81}" dt="2022-11-08T23:52:07.998" v="1504" actId="14100"/>
          <ac:picMkLst>
            <pc:docMk/>
            <pc:sldMk cId="3389636645" sldId="897"/>
            <ac:picMk id="8" creationId="{7F2B3869-92BC-4820-BA24-3957E870CF5B}"/>
          </ac:picMkLst>
        </pc:picChg>
      </pc:sldChg>
      <pc:sldChg chg="addSp delSp modSp mod delCm">
        <pc:chgData name="Gaymare Luna" userId="7a21cff5-3a75-4227-be69-6ea1eac8961b" providerId="ADAL" clId="{A0D36FFB-5CD7-4BE1-A161-BBC26370BE81}" dt="2022-11-08T23:31:33.827" v="1304" actId="1036"/>
        <pc:sldMkLst>
          <pc:docMk/>
          <pc:sldMk cId="2799644483" sldId="898"/>
        </pc:sldMkLst>
        <pc:spChg chg="del">
          <ac:chgData name="Gaymare Luna" userId="7a21cff5-3a75-4227-be69-6ea1eac8961b" providerId="ADAL" clId="{A0D36FFB-5CD7-4BE1-A161-BBC26370BE81}" dt="2022-11-08T23:24:59.797" v="1274" actId="478"/>
          <ac:spMkLst>
            <pc:docMk/>
            <pc:sldMk cId="2799644483" sldId="89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0:00.739" v="1278" actId="14100"/>
          <ac:spMkLst>
            <pc:docMk/>
            <pc:sldMk cId="2799644483" sldId="898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3:29:39.500" v="1276" actId="478"/>
          <ac:spMkLst>
            <pc:docMk/>
            <pc:sldMk cId="2799644483" sldId="898"/>
            <ac:spMk id="9" creationId="{3BA9C22F-38AB-40F1-B997-F6CA9145FB75}"/>
          </ac:spMkLst>
        </pc:spChg>
        <pc:graphicFrameChg chg="mod">
          <ac:chgData name="Gaymare Luna" userId="7a21cff5-3a75-4227-be69-6ea1eac8961b" providerId="ADAL" clId="{A0D36FFB-5CD7-4BE1-A161-BBC26370BE81}" dt="2022-11-08T23:31:33.827" v="1304" actId="1036"/>
          <ac:graphicFrameMkLst>
            <pc:docMk/>
            <pc:sldMk cId="2799644483" sldId="898"/>
            <ac:graphicFrameMk id="4" creationId="{25EEB370-3D3D-15B2-6077-CE04F14BF24B}"/>
          </ac:graphicFrameMkLst>
        </pc:graphicFrameChg>
        <pc:picChg chg="add mod">
          <ac:chgData name="Gaymare Luna" userId="7a21cff5-3a75-4227-be69-6ea1eac8961b" providerId="ADAL" clId="{A0D36FFB-5CD7-4BE1-A161-BBC26370BE81}" dt="2022-11-08T23:30:26.118" v="1282"/>
          <ac:picMkLst>
            <pc:docMk/>
            <pc:sldMk cId="2799644483" sldId="898"/>
            <ac:picMk id="6" creationId="{6894BFAE-FFAC-D5AA-7F57-C6BD143CD48E}"/>
          </ac:picMkLst>
        </pc:picChg>
        <pc:picChg chg="del">
          <ac:chgData name="Gaymare Luna" userId="7a21cff5-3a75-4227-be69-6ea1eac8961b" providerId="ADAL" clId="{A0D36FFB-5CD7-4BE1-A161-BBC26370BE81}" dt="2022-11-08T23:29:38.847" v="1275" actId="478"/>
          <ac:picMkLst>
            <pc:docMk/>
            <pc:sldMk cId="2799644483" sldId="898"/>
            <ac:picMk id="8" creationId="{7F2B3869-92BC-4820-BA24-3957E870CF5B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49:02.366" v="1488" actId="14100"/>
        <pc:sldMkLst>
          <pc:docMk/>
          <pc:sldMk cId="2629000049" sldId="899"/>
        </pc:sldMkLst>
        <pc:spChg chg="del">
          <ac:chgData name="Gaymare Luna" userId="7a21cff5-3a75-4227-be69-6ea1eac8961b" providerId="ADAL" clId="{A0D36FFB-5CD7-4BE1-A161-BBC26370BE81}" dt="2022-11-08T23:31:41.239" v="1305" actId="478"/>
          <ac:spMkLst>
            <pc:docMk/>
            <pc:sldMk cId="2629000049" sldId="899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6:12.009" v="1338" actId="14100"/>
          <ac:spMkLst>
            <pc:docMk/>
            <pc:sldMk cId="2629000049" sldId="899"/>
            <ac:spMk id="3" creationId="{042D9E7B-D1BB-4A59-8D12-11E6C2FA55AC}"/>
          </ac:spMkLst>
        </pc:spChg>
        <pc:spChg chg="add del mod ord">
          <ac:chgData name="Gaymare Luna" userId="7a21cff5-3a75-4227-be69-6ea1eac8961b" providerId="ADAL" clId="{A0D36FFB-5CD7-4BE1-A161-BBC26370BE81}" dt="2022-11-08T23:48:38.138" v="1468" actId="478"/>
          <ac:spMkLst>
            <pc:docMk/>
            <pc:sldMk cId="2629000049" sldId="899"/>
            <ac:spMk id="4" creationId="{26382184-59B3-8C9B-0DE9-8990F8F82A86}"/>
          </ac:spMkLst>
        </pc:spChg>
        <pc:spChg chg="add mod ord">
          <ac:chgData name="Gaymare Luna" userId="7a21cff5-3a75-4227-be69-6ea1eac8961b" providerId="ADAL" clId="{A0D36FFB-5CD7-4BE1-A161-BBC26370BE81}" dt="2022-11-08T23:49:02.366" v="1488" actId="14100"/>
          <ac:spMkLst>
            <pc:docMk/>
            <pc:sldMk cId="2629000049" sldId="899"/>
            <ac:spMk id="6" creationId="{C92C8605-CF92-E81B-2503-5C3098F9E4D2}"/>
          </ac:spMkLst>
        </pc:spChg>
        <pc:spChg chg="del">
          <ac:chgData name="Gaymare Luna" userId="7a21cff5-3a75-4227-be69-6ea1eac8961b" providerId="ADAL" clId="{A0D36FFB-5CD7-4BE1-A161-BBC26370BE81}" dt="2022-11-08T23:43:50.216" v="1390" actId="478"/>
          <ac:spMkLst>
            <pc:docMk/>
            <pc:sldMk cId="2629000049" sldId="899"/>
            <ac:spMk id="9" creationId="{3BA9C22F-38AB-40F1-B997-F6CA9145FB75}"/>
          </ac:spMkLst>
        </pc:spChg>
        <pc:picChg chg="mod ord">
          <ac:chgData name="Gaymare Luna" userId="7a21cff5-3a75-4227-be69-6ea1eac8961b" providerId="ADAL" clId="{A0D36FFB-5CD7-4BE1-A161-BBC26370BE81}" dt="2022-11-08T23:48:59.484" v="1487" actId="14100"/>
          <ac:picMkLst>
            <pc:docMk/>
            <pc:sldMk cId="2629000049" sldId="899"/>
            <ac:picMk id="8" creationId="{7F2B3869-92BC-4820-BA24-3957E870CF5B}"/>
          </ac:picMkLst>
        </pc:picChg>
      </pc:sldChg>
      <pc:sldChg chg="delSp modSp mod delCm">
        <pc:chgData name="Gaymare Luna" userId="7a21cff5-3a75-4227-be69-6ea1eac8961b" providerId="ADAL" clId="{A0D36FFB-5CD7-4BE1-A161-BBC26370BE81}" dt="2022-11-08T23:36:27.522" v="1348" actId="20577"/>
        <pc:sldMkLst>
          <pc:docMk/>
          <pc:sldMk cId="148329755" sldId="900"/>
        </pc:sldMkLst>
        <pc:spChg chg="del">
          <ac:chgData name="Gaymare Luna" userId="7a21cff5-3a75-4227-be69-6ea1eac8961b" providerId="ADAL" clId="{A0D36FFB-5CD7-4BE1-A161-BBC26370BE81}" dt="2022-11-08T23:36:16.627" v="1339" actId="478"/>
          <ac:spMkLst>
            <pc:docMk/>
            <pc:sldMk cId="148329755" sldId="90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6:27.522" v="1348" actId="20577"/>
          <ac:spMkLst>
            <pc:docMk/>
            <pc:sldMk cId="148329755" sldId="900"/>
            <ac:spMk id="3" creationId="{042D9E7B-D1BB-4A59-8D12-11E6C2FA55AC}"/>
          </ac:spMkLst>
        </pc:spChg>
      </pc:sldChg>
      <pc:sldChg chg="delSp mod">
        <pc:chgData name="Gaymare Luna" userId="7a21cff5-3a75-4227-be69-6ea1eac8961b" providerId="ADAL" clId="{A0D36FFB-5CD7-4BE1-A161-BBC26370BE81}" dt="2022-11-08T23:36:33.677" v="1349" actId="478"/>
        <pc:sldMkLst>
          <pc:docMk/>
          <pc:sldMk cId="2497592726" sldId="901"/>
        </pc:sldMkLst>
        <pc:spChg chg="del">
          <ac:chgData name="Gaymare Luna" userId="7a21cff5-3a75-4227-be69-6ea1eac8961b" providerId="ADAL" clId="{A0D36FFB-5CD7-4BE1-A161-BBC26370BE81}" dt="2022-11-08T23:36:33.677" v="1349" actId="478"/>
          <ac:spMkLst>
            <pc:docMk/>
            <pc:sldMk cId="2497592726" sldId="901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3:41:15.669" v="1389" actId="14100"/>
        <pc:sldMkLst>
          <pc:docMk/>
          <pc:sldMk cId="1030287975" sldId="902"/>
        </pc:sldMkLst>
        <pc:spChg chg="del">
          <ac:chgData name="Gaymare Luna" userId="7a21cff5-3a75-4227-be69-6ea1eac8961b" providerId="ADAL" clId="{A0D36FFB-5CD7-4BE1-A161-BBC26370BE81}" dt="2022-11-08T23:36:46.335" v="1350" actId="478"/>
          <ac:spMkLst>
            <pc:docMk/>
            <pc:sldMk cId="1030287975" sldId="90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40:03.159" v="1380" actId="20577"/>
          <ac:spMkLst>
            <pc:docMk/>
            <pc:sldMk cId="1030287975" sldId="902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3:39:41.706" v="1371" actId="478"/>
          <ac:spMkLst>
            <pc:docMk/>
            <pc:sldMk cId="1030287975" sldId="902"/>
            <ac:spMk id="8" creationId="{235F265F-353F-4AF7-87DB-23E5FB9D6434}"/>
          </ac:spMkLst>
        </pc:spChg>
        <pc:graphicFrameChg chg="add mod modGraphic">
          <ac:chgData name="Gaymare Luna" userId="7a21cff5-3a75-4227-be69-6ea1eac8961b" providerId="ADAL" clId="{A0D36FFB-5CD7-4BE1-A161-BBC26370BE81}" dt="2022-11-08T23:41:15.669" v="1389" actId="14100"/>
          <ac:graphicFrameMkLst>
            <pc:docMk/>
            <pc:sldMk cId="1030287975" sldId="902"/>
            <ac:graphicFrameMk id="4" creationId="{4051D8C3-15A9-B91F-25DE-95BA85C7DA2D}"/>
          </ac:graphicFrameMkLst>
        </pc:graphicFrameChg>
        <pc:picChg chg="del">
          <ac:chgData name="Gaymare Luna" userId="7a21cff5-3a75-4227-be69-6ea1eac8961b" providerId="ADAL" clId="{A0D36FFB-5CD7-4BE1-A161-BBC26370BE81}" dt="2022-11-08T23:39:42.191" v="1372" actId="478"/>
          <ac:picMkLst>
            <pc:docMk/>
            <pc:sldMk cId="1030287975" sldId="902"/>
            <ac:picMk id="6" creationId="{71643057-D4F8-437D-990E-5860B95005EE}"/>
          </ac:picMkLst>
        </pc:picChg>
        <pc:picChg chg="add mod">
          <ac:chgData name="Gaymare Luna" userId="7a21cff5-3a75-4227-be69-6ea1eac8961b" providerId="ADAL" clId="{A0D36FFB-5CD7-4BE1-A161-BBC26370BE81}" dt="2022-11-08T23:40:31.525" v="1388"/>
          <ac:picMkLst>
            <pc:docMk/>
            <pc:sldMk cId="1030287975" sldId="902"/>
            <ac:picMk id="7" creationId="{019B572A-FB9B-0FEE-25E7-3E9B1A31A5E1}"/>
          </ac:picMkLst>
        </pc:picChg>
      </pc:sldChg>
      <pc:sldChg chg="delSp modSp mod">
        <pc:chgData name="Gaymare Luna" userId="7a21cff5-3a75-4227-be69-6ea1eac8961b" providerId="ADAL" clId="{A0D36FFB-5CD7-4BE1-A161-BBC26370BE81}" dt="2022-11-08T04:53:37.377" v="322" actId="20577"/>
        <pc:sldMkLst>
          <pc:docMk/>
          <pc:sldMk cId="3163535684" sldId="903"/>
        </pc:sldMkLst>
        <pc:spChg chg="del">
          <ac:chgData name="Gaymare Luna" userId="7a21cff5-3a75-4227-be69-6ea1eac8961b" providerId="ADAL" clId="{A0D36FFB-5CD7-4BE1-A161-BBC26370BE81}" dt="2022-11-08T04:53:11.976" v="310" actId="478"/>
          <ac:spMkLst>
            <pc:docMk/>
            <pc:sldMk cId="3163535684" sldId="90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3:37.377" v="322" actId="20577"/>
          <ac:spMkLst>
            <pc:docMk/>
            <pc:sldMk cId="3163535684" sldId="903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04:52:53.666" v="309" actId="20577"/>
        <pc:sldMkLst>
          <pc:docMk/>
          <pc:sldMk cId="2297262129" sldId="905"/>
        </pc:sldMkLst>
        <pc:spChg chg="del">
          <ac:chgData name="Gaymare Luna" userId="7a21cff5-3a75-4227-be69-6ea1eac8961b" providerId="ADAL" clId="{A0D36FFB-5CD7-4BE1-A161-BBC26370BE81}" dt="2022-11-08T04:52:02.991" v="294" actId="478"/>
          <ac:spMkLst>
            <pc:docMk/>
            <pc:sldMk cId="2297262129" sldId="90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2:53.666" v="309" actId="20577"/>
          <ac:spMkLst>
            <pc:docMk/>
            <pc:sldMk cId="2297262129" sldId="905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8T04:52:04.364" v="295" actId="478"/>
          <ac:spMkLst>
            <pc:docMk/>
            <pc:sldMk cId="2297262129" sldId="905"/>
            <ac:spMk id="6" creationId="{DE8DE518-555C-A5B5-865D-B7BEDD45854A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28:45.915" v="1001" actId="12385"/>
        <pc:sldMkLst>
          <pc:docMk/>
          <pc:sldMk cId="2838199113" sldId="906"/>
        </pc:sldMkLst>
        <pc:spChg chg="del">
          <ac:chgData name="Gaymare Luna" userId="7a21cff5-3a75-4227-be69-6ea1eac8961b" providerId="ADAL" clId="{A0D36FFB-5CD7-4BE1-A161-BBC26370BE81}" dt="2022-11-08T22:22:59.616" v="799" actId="478"/>
          <ac:spMkLst>
            <pc:docMk/>
            <pc:sldMk cId="2838199113" sldId="906"/>
            <ac:spMk id="2" creationId="{70AB3EF6-BB7D-4D73-9C21-731770A78952}"/>
          </ac:spMkLst>
        </pc:spChg>
        <pc:spChg chg="add del">
          <ac:chgData name="Gaymare Luna" userId="7a21cff5-3a75-4227-be69-6ea1eac8961b" providerId="ADAL" clId="{A0D36FFB-5CD7-4BE1-A161-BBC26370BE81}" dt="2022-11-08T22:27:22.940" v="906" actId="22"/>
          <ac:spMkLst>
            <pc:docMk/>
            <pc:sldMk cId="2838199113" sldId="906"/>
            <ac:spMk id="7" creationId="{5BA1AD7A-0109-ADFB-FC25-C7CE4CC4BBF1}"/>
          </ac:spMkLst>
        </pc:spChg>
        <pc:graphicFrameChg chg="mod modGraphic">
          <ac:chgData name="Gaymare Luna" userId="7a21cff5-3a75-4227-be69-6ea1eac8961b" providerId="ADAL" clId="{A0D36FFB-5CD7-4BE1-A161-BBC26370BE81}" dt="2022-11-08T22:28:45.915" v="1001" actId="12385"/>
          <ac:graphicFrameMkLst>
            <pc:docMk/>
            <pc:sldMk cId="2838199113" sldId="906"/>
            <ac:graphicFrameMk id="4" creationId="{8F2CBB3A-1ECB-4EF1-9C66-542845A3C66C}"/>
          </ac:graphicFrameMkLst>
        </pc:graphicFrameChg>
        <pc:graphicFrameChg chg="add del mod">
          <ac:chgData name="Gaymare Luna" userId="7a21cff5-3a75-4227-be69-6ea1eac8961b" providerId="ADAL" clId="{A0D36FFB-5CD7-4BE1-A161-BBC26370BE81}" dt="2022-11-08T22:27:49.453" v="943" actId="478"/>
          <ac:graphicFrameMkLst>
            <pc:docMk/>
            <pc:sldMk cId="2838199113" sldId="906"/>
            <ac:graphicFrameMk id="9" creationId="{89E4A78A-9835-770B-975E-4D2EF1BB7174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08T22:30:17.796" v="1023" actId="14734"/>
        <pc:sldMkLst>
          <pc:docMk/>
          <pc:sldMk cId="3403831826" sldId="907"/>
        </pc:sldMkLst>
        <pc:spChg chg="del">
          <ac:chgData name="Gaymare Luna" userId="7a21cff5-3a75-4227-be69-6ea1eac8961b" providerId="ADAL" clId="{A0D36FFB-5CD7-4BE1-A161-BBC26370BE81}" dt="2022-11-08T22:28:54.218" v="1003" actId="478"/>
          <ac:spMkLst>
            <pc:docMk/>
            <pc:sldMk cId="3403831826" sldId="907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22:30:17.796" v="1023" actId="14734"/>
          <ac:graphicFrameMkLst>
            <pc:docMk/>
            <pc:sldMk cId="3403831826" sldId="907"/>
            <ac:graphicFrameMk id="4" creationId="{8F2CBB3A-1ECB-4EF1-9C66-542845A3C66C}"/>
          </ac:graphicFrameMkLst>
        </pc:graphicFrameChg>
      </pc:sldChg>
      <pc:sldChg chg="modSp add mod">
        <pc:chgData name="Gaymare Luna" userId="7a21cff5-3a75-4227-be69-6ea1eac8961b" providerId="ADAL" clId="{A0D36FFB-5CD7-4BE1-A161-BBC26370BE81}" dt="2022-11-09T01:20:20.913" v="1849" actId="1037"/>
        <pc:sldMkLst>
          <pc:docMk/>
          <pc:sldMk cId="2777655086" sldId="908"/>
        </pc:sldMkLst>
        <pc:spChg chg="mod">
          <ac:chgData name="Gaymare Luna" userId="7a21cff5-3a75-4227-be69-6ea1eac8961b" providerId="ADAL" clId="{A0D36FFB-5CD7-4BE1-A161-BBC26370BE81}" dt="2022-11-08T03:39:28.346" v="120" actId="20577"/>
          <ac:spMkLst>
            <pc:docMk/>
            <pc:sldMk cId="2777655086" sldId="908"/>
            <ac:spMk id="3" creationId="{042D9E7B-D1BB-4A59-8D12-11E6C2FA55AC}"/>
          </ac:spMkLst>
        </pc:spChg>
        <pc:graphicFrameChg chg="mod modGraphic">
          <ac:chgData name="Gaymare Luna" userId="7a21cff5-3a75-4227-be69-6ea1eac8961b" providerId="ADAL" clId="{A0D36FFB-5CD7-4BE1-A161-BBC26370BE81}" dt="2022-11-09T01:20:20.913" v="1849" actId="1037"/>
          <ac:graphicFrameMkLst>
            <pc:docMk/>
            <pc:sldMk cId="2777655086" sldId="908"/>
            <ac:graphicFrameMk id="4" creationId="{6256256B-012A-4334-BF58-A78B44D7DB11}"/>
          </ac:graphicFrameMkLst>
        </pc:graphicFrameChg>
      </pc:sldChg>
      <pc:sldChg chg="modSp add del mod">
        <pc:chgData name="Gaymare Luna" userId="7a21cff5-3a75-4227-be69-6ea1eac8961b" providerId="ADAL" clId="{A0D36FFB-5CD7-4BE1-A161-BBC26370BE81}" dt="2022-11-08T03:44:26.397" v="181" actId="47"/>
        <pc:sldMkLst>
          <pc:docMk/>
          <pc:sldMk cId="331604820" sldId="909"/>
        </pc:sldMkLst>
        <pc:graphicFrameChg chg="modGraphic">
          <ac:chgData name="Gaymare Luna" userId="7a21cff5-3a75-4227-be69-6ea1eac8961b" providerId="ADAL" clId="{A0D36FFB-5CD7-4BE1-A161-BBC26370BE81}" dt="2022-11-08T03:42:23.672" v="150" actId="948"/>
          <ac:graphicFrameMkLst>
            <pc:docMk/>
            <pc:sldMk cId="331604820" sldId="909"/>
            <ac:graphicFrameMk id="4" creationId="{6256256B-012A-4334-BF58-A78B44D7DB11}"/>
          </ac:graphicFrameMkLst>
        </pc:graphicFrameChg>
      </pc:sldChg>
      <pc:sldChg chg="modSp add mod">
        <pc:chgData name="Gaymare Luna" userId="7a21cff5-3a75-4227-be69-6ea1eac8961b" providerId="ADAL" clId="{A0D36FFB-5CD7-4BE1-A161-BBC26370BE81}" dt="2022-11-08T05:54:38.948" v="512" actId="120"/>
        <pc:sldMkLst>
          <pc:docMk/>
          <pc:sldMk cId="2248818872" sldId="909"/>
        </pc:sldMkLst>
        <pc:graphicFrameChg chg="mod modGraphic">
          <ac:chgData name="Gaymare Luna" userId="7a21cff5-3a75-4227-be69-6ea1eac8961b" providerId="ADAL" clId="{A0D36FFB-5CD7-4BE1-A161-BBC26370BE81}" dt="2022-11-08T05:54:38.948" v="512" actId="120"/>
          <ac:graphicFrameMkLst>
            <pc:docMk/>
            <pc:sldMk cId="2248818872" sldId="909"/>
            <ac:graphicFrameMk id="4" creationId="{E56C7E2B-A63E-44DD-B2AC-B919DAD9BF24}"/>
          </ac:graphicFrameMkLst>
        </pc:graphicFrameChg>
      </pc:sldChg>
      <pc:sldChg chg="delSp modSp add mod">
        <pc:chgData name="Gaymare Luna" userId="7a21cff5-3a75-4227-be69-6ea1eac8961b" providerId="ADAL" clId="{A0D36FFB-5CD7-4BE1-A161-BBC26370BE81}" dt="2022-11-08T06:04:25.623" v="636" actId="12385"/>
        <pc:sldMkLst>
          <pc:docMk/>
          <pc:sldMk cId="1718465660" sldId="910"/>
        </pc:sldMkLst>
        <pc:spChg chg="del">
          <ac:chgData name="Gaymare Luna" userId="7a21cff5-3a75-4227-be69-6ea1eac8961b" providerId="ADAL" clId="{A0D36FFB-5CD7-4BE1-A161-BBC26370BE81}" dt="2022-11-08T05:58:17.700" v="568" actId="478"/>
          <ac:spMkLst>
            <pc:docMk/>
            <pc:sldMk cId="1718465660" sldId="910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06:04:25.623" v="636" actId="12385"/>
          <ac:graphicFrameMkLst>
            <pc:docMk/>
            <pc:sldMk cId="1718465660" sldId="910"/>
            <ac:graphicFrameMk id="4" creationId="{37E47460-D8FA-46A6-829E-BBB01CAD7EE5}"/>
          </ac:graphicFrameMkLst>
        </pc:graphicFrameChg>
      </pc:sldChg>
      <pc:sldChg chg="add del">
        <pc:chgData name="Gaymare Luna" userId="7a21cff5-3a75-4227-be69-6ea1eac8961b" providerId="ADAL" clId="{A0D36FFB-5CD7-4BE1-A161-BBC26370BE81}" dt="2022-11-08T06:06:08.112" v="639" actId="47"/>
        <pc:sldMkLst>
          <pc:docMk/>
          <pc:sldMk cId="372684997" sldId="911"/>
        </pc:sldMkLst>
      </pc:sldChg>
      <pc:sldChg chg="addSp delSp modSp add mod">
        <pc:chgData name="Gaymare Luna" userId="7a21cff5-3a75-4227-be69-6ea1eac8961b" providerId="ADAL" clId="{A0D36FFB-5CD7-4BE1-A161-BBC26370BE81}" dt="2022-11-09T00:26:55.003" v="1619" actId="478"/>
        <pc:sldMkLst>
          <pc:docMk/>
          <pc:sldMk cId="1732850282" sldId="911"/>
        </pc:sldMkLst>
        <pc:graphicFrameChg chg="add del mod">
          <ac:chgData name="Gaymare Luna" userId="7a21cff5-3a75-4227-be69-6ea1eac8961b" providerId="ADAL" clId="{A0D36FFB-5CD7-4BE1-A161-BBC26370BE81}" dt="2022-11-09T00:26:55.003" v="1619" actId="478"/>
          <ac:graphicFrameMkLst>
            <pc:docMk/>
            <pc:sldMk cId="1732850282" sldId="911"/>
            <ac:graphicFrameMk id="2" creationId="{257EF948-A386-B38C-5174-12FBA368980C}"/>
          </ac:graphicFrameMkLst>
        </pc:graphicFrameChg>
        <pc:graphicFrameChg chg="mod modGraphic">
          <ac:chgData name="Gaymare Luna" userId="7a21cff5-3a75-4227-be69-6ea1eac8961b" providerId="ADAL" clId="{A0D36FFB-5CD7-4BE1-A161-BBC26370BE81}" dt="2022-11-09T00:26:52.168" v="1618" actId="1035"/>
          <ac:graphicFrameMkLst>
            <pc:docMk/>
            <pc:sldMk cId="1732850282" sldId="911"/>
            <ac:graphicFrameMk id="4" creationId="{37E47460-D8FA-46A6-829E-BBB01CAD7EE5}"/>
          </ac:graphicFrameMkLst>
        </pc:graphicFrameChg>
      </pc:sldChg>
      <pc:sldChg chg="modSp add mod">
        <pc:chgData name="Gaymare Luna" userId="7a21cff5-3a75-4227-be69-6ea1eac8961b" providerId="ADAL" clId="{A0D36FFB-5CD7-4BE1-A161-BBC26370BE81}" dt="2022-11-08T22:20:13.903" v="741" actId="20577"/>
        <pc:sldMkLst>
          <pc:docMk/>
          <pc:sldMk cId="2527962077" sldId="912"/>
        </pc:sldMkLst>
        <pc:spChg chg="mod">
          <ac:chgData name="Gaymare Luna" userId="7a21cff5-3a75-4227-be69-6ea1eac8961b" providerId="ADAL" clId="{A0D36FFB-5CD7-4BE1-A161-BBC26370BE81}" dt="2022-11-08T22:20:13.903" v="741" actId="20577"/>
          <ac:spMkLst>
            <pc:docMk/>
            <pc:sldMk cId="2527962077" sldId="912"/>
            <ac:spMk id="3" creationId="{042D9E7B-D1BB-4A59-8D12-11E6C2FA55AC}"/>
          </ac:spMkLst>
        </pc:spChg>
      </pc:sldChg>
      <pc:sldChg chg="addSp delSp modSp add mod">
        <pc:chgData name="Gaymare Luna" userId="7a21cff5-3a75-4227-be69-6ea1eac8961b" providerId="ADAL" clId="{A0D36FFB-5CD7-4BE1-A161-BBC26370BE81}" dt="2022-11-08T22:27:18.927" v="904" actId="478"/>
        <pc:sldMkLst>
          <pc:docMk/>
          <pc:sldMk cId="3377029314" sldId="913"/>
        </pc:sldMkLst>
        <pc:graphicFrameChg chg="add del mod modGraphic">
          <ac:chgData name="Gaymare Luna" userId="7a21cff5-3a75-4227-be69-6ea1eac8961b" providerId="ADAL" clId="{A0D36FFB-5CD7-4BE1-A161-BBC26370BE81}" dt="2022-11-08T22:25:42.819" v="860" actId="21"/>
          <ac:graphicFrameMkLst>
            <pc:docMk/>
            <pc:sldMk cId="3377029314" sldId="913"/>
            <ac:graphicFrameMk id="2" creationId="{F9F127EF-B0F8-3B37-D869-8392D6649FEE}"/>
          </ac:graphicFrameMkLst>
        </pc:graphicFrameChg>
        <pc:graphicFrameChg chg="mod modGraphic">
          <ac:chgData name="Gaymare Luna" userId="7a21cff5-3a75-4227-be69-6ea1eac8961b" providerId="ADAL" clId="{A0D36FFB-5CD7-4BE1-A161-BBC26370BE81}" dt="2022-11-08T22:27:16.663" v="903" actId="14734"/>
          <ac:graphicFrameMkLst>
            <pc:docMk/>
            <pc:sldMk cId="3377029314" sldId="913"/>
            <ac:graphicFrameMk id="4" creationId="{8F2CBB3A-1ECB-4EF1-9C66-542845A3C66C}"/>
          </ac:graphicFrameMkLst>
        </pc:graphicFrameChg>
        <pc:graphicFrameChg chg="add del mod">
          <ac:chgData name="Gaymare Luna" userId="7a21cff5-3a75-4227-be69-6ea1eac8961b" providerId="ADAL" clId="{A0D36FFB-5CD7-4BE1-A161-BBC26370BE81}" dt="2022-11-08T22:25:44.821" v="862"/>
          <ac:graphicFrameMkLst>
            <pc:docMk/>
            <pc:sldMk cId="3377029314" sldId="913"/>
            <ac:graphicFrameMk id="6" creationId="{12BEF189-FEBE-A887-56D8-A35A909E96F0}"/>
          </ac:graphicFrameMkLst>
        </pc:graphicFrameChg>
        <pc:graphicFrameChg chg="add del mod modGraphic">
          <ac:chgData name="Gaymare Luna" userId="7a21cff5-3a75-4227-be69-6ea1eac8961b" providerId="ADAL" clId="{A0D36FFB-5CD7-4BE1-A161-BBC26370BE81}" dt="2022-11-08T22:27:18.927" v="904" actId="478"/>
          <ac:graphicFrameMkLst>
            <pc:docMk/>
            <pc:sldMk cId="3377029314" sldId="913"/>
            <ac:graphicFrameMk id="7" creationId="{44F5F60E-3B5A-69CD-30A1-E54F8B0BDD35}"/>
          </ac:graphicFrameMkLst>
        </pc:graphicFrameChg>
      </pc:sldChg>
      <pc:sldChg chg="addSp delSp modSp add mod">
        <pc:chgData name="Gaymare Luna" userId="7a21cff5-3a75-4227-be69-6ea1eac8961b" providerId="ADAL" clId="{A0D36FFB-5CD7-4BE1-A161-BBC26370BE81}" dt="2022-11-08T22:28:48.249" v="1002" actId="12385"/>
        <pc:sldMkLst>
          <pc:docMk/>
          <pc:sldMk cId="1339565255" sldId="914"/>
        </pc:sldMkLst>
        <pc:graphicFrameChg chg="add del mod">
          <ac:chgData name="Gaymare Luna" userId="7a21cff5-3a75-4227-be69-6ea1eac8961b" providerId="ADAL" clId="{A0D36FFB-5CD7-4BE1-A161-BBC26370BE81}" dt="2022-11-08T22:28:34.457" v="999" actId="478"/>
          <ac:graphicFrameMkLst>
            <pc:docMk/>
            <pc:sldMk cId="1339565255" sldId="914"/>
            <ac:graphicFrameMk id="2" creationId="{2F82B91D-FA34-040A-319A-D4F3100A45FC}"/>
          </ac:graphicFrameMkLst>
        </pc:graphicFrameChg>
        <pc:graphicFrameChg chg="mod modGraphic">
          <ac:chgData name="Gaymare Luna" userId="7a21cff5-3a75-4227-be69-6ea1eac8961b" providerId="ADAL" clId="{A0D36FFB-5CD7-4BE1-A161-BBC26370BE81}" dt="2022-11-08T22:28:48.249" v="1002" actId="12385"/>
          <ac:graphicFrameMkLst>
            <pc:docMk/>
            <pc:sldMk cId="1339565255" sldId="914"/>
            <ac:graphicFrameMk id="4" creationId="{8F2CBB3A-1ECB-4EF1-9C66-542845A3C66C}"/>
          </ac:graphicFrameMkLst>
        </pc:graphicFrameChg>
      </pc:sldChg>
      <pc:sldChg chg="addSp delSp modSp add mod">
        <pc:chgData name="Gaymare Luna" userId="7a21cff5-3a75-4227-be69-6ea1eac8961b" providerId="ADAL" clId="{A0D36FFB-5CD7-4BE1-A161-BBC26370BE81}" dt="2022-11-08T22:32:05.257" v="1101" actId="478"/>
        <pc:sldMkLst>
          <pc:docMk/>
          <pc:sldMk cId="1894685679" sldId="915"/>
        </pc:sldMkLst>
        <pc:graphicFrameChg chg="add del mod modGraphic">
          <ac:chgData name="Gaymare Luna" userId="7a21cff5-3a75-4227-be69-6ea1eac8961b" providerId="ADAL" clId="{A0D36FFB-5CD7-4BE1-A161-BBC26370BE81}" dt="2022-11-08T22:31:48.878" v="1071" actId="478"/>
          <ac:graphicFrameMkLst>
            <pc:docMk/>
            <pc:sldMk cId="1894685679" sldId="915"/>
            <ac:graphicFrameMk id="2" creationId="{EA8AED7D-6D04-A875-A1D6-63F3A1257F23}"/>
          </ac:graphicFrameMkLst>
        </pc:graphicFrameChg>
        <pc:graphicFrameChg chg="mod modGraphic">
          <ac:chgData name="Gaymare Luna" userId="7a21cff5-3a75-4227-be69-6ea1eac8961b" providerId="ADAL" clId="{A0D36FFB-5CD7-4BE1-A161-BBC26370BE81}" dt="2022-11-08T22:32:02.570" v="1100" actId="14734"/>
          <ac:graphicFrameMkLst>
            <pc:docMk/>
            <pc:sldMk cId="1894685679" sldId="915"/>
            <ac:graphicFrameMk id="4" creationId="{8F2CBB3A-1ECB-4EF1-9C66-542845A3C66C}"/>
          </ac:graphicFrameMkLst>
        </pc:graphicFrameChg>
        <pc:graphicFrameChg chg="add del mod modGraphic">
          <ac:chgData name="Gaymare Luna" userId="7a21cff5-3a75-4227-be69-6ea1eac8961b" providerId="ADAL" clId="{A0D36FFB-5CD7-4BE1-A161-BBC26370BE81}" dt="2022-11-08T22:32:05.257" v="1101" actId="478"/>
          <ac:graphicFrameMkLst>
            <pc:docMk/>
            <pc:sldMk cId="1894685679" sldId="915"/>
            <ac:graphicFrameMk id="6" creationId="{F7B93811-55E0-660B-26FA-BA66A90887AB}"/>
          </ac:graphicFrameMkLst>
        </pc:graphicFrameChg>
      </pc:sldChg>
      <pc:sldChg chg="modSp add mod">
        <pc:chgData name="Gaymare Luna" userId="7a21cff5-3a75-4227-be69-6ea1eac8961b" providerId="ADAL" clId="{A0D36FFB-5CD7-4BE1-A161-BBC26370BE81}" dt="2022-11-08T22:56:00.917" v="1165" actId="14100"/>
        <pc:sldMkLst>
          <pc:docMk/>
          <pc:sldMk cId="3620416723" sldId="916"/>
        </pc:sldMkLst>
        <pc:spChg chg="mod">
          <ac:chgData name="Gaymare Luna" userId="7a21cff5-3a75-4227-be69-6ea1eac8961b" providerId="ADAL" clId="{A0D36FFB-5CD7-4BE1-A161-BBC26370BE81}" dt="2022-11-08T22:55:24.370" v="1153" actId="20577"/>
          <ac:spMkLst>
            <pc:docMk/>
            <pc:sldMk cId="3620416723" sldId="916"/>
            <ac:spMk id="3" creationId="{042D9E7B-D1BB-4A59-8D12-11E6C2FA55AC}"/>
          </ac:spMkLst>
        </pc:spChg>
        <pc:graphicFrameChg chg="mod">
          <ac:chgData name="Gaymare Luna" userId="7a21cff5-3a75-4227-be69-6ea1eac8961b" providerId="ADAL" clId="{A0D36FFB-5CD7-4BE1-A161-BBC26370BE81}" dt="2022-11-08T22:56:00.917" v="1165" actId="14100"/>
          <ac:graphicFrameMkLst>
            <pc:docMk/>
            <pc:sldMk cId="3620416723" sldId="916"/>
            <ac:graphicFrameMk id="6" creationId="{03C37CA8-DC70-4944-8227-3709378A1725}"/>
          </ac:graphicFrameMkLst>
        </pc:graphicFrameChg>
      </pc:sldChg>
    </pc:docChg>
  </pc:docChgLst>
  <pc:docChgLst>
    <pc:chgData name="Jhantzhen Cornelio" userId="57c3f3bd-a599-48b9-ac26-ea90c7792ae7" providerId="ADAL" clId="{52E64480-2928-40E6-ADAF-A3A6A1628DD5}"/>
    <pc:docChg chg="undo custSel modSld">
      <pc:chgData name="Jhantzhen Cornelio" userId="57c3f3bd-a599-48b9-ac26-ea90c7792ae7" providerId="ADAL" clId="{52E64480-2928-40E6-ADAF-A3A6A1628DD5}" dt="2022-10-28T05:20:43.827" v="270"/>
      <pc:docMkLst>
        <pc:docMk/>
      </pc:docMkLst>
      <pc:sldChg chg="modSp mod addCm">
        <pc:chgData name="Jhantzhen Cornelio" userId="57c3f3bd-a599-48b9-ac26-ea90c7792ae7" providerId="ADAL" clId="{52E64480-2928-40E6-ADAF-A3A6A1628DD5}" dt="2022-10-28T03:01:20.931" v="180" actId="20577"/>
        <pc:sldMkLst>
          <pc:docMk/>
          <pc:sldMk cId="3389636645" sldId="897"/>
        </pc:sldMkLst>
        <pc:spChg chg="mod">
          <ac:chgData name="Jhantzhen Cornelio" userId="57c3f3bd-a599-48b9-ac26-ea90c7792ae7" providerId="ADAL" clId="{52E64480-2928-40E6-ADAF-A3A6A1628DD5}" dt="2022-10-28T03:01:20.931" v="180" actId="20577"/>
          <ac:spMkLst>
            <pc:docMk/>
            <pc:sldMk cId="3389636645" sldId="897"/>
            <ac:spMk id="3" creationId="{042D9E7B-D1BB-4A59-8D12-11E6C2FA55AC}"/>
          </ac:spMkLst>
        </pc:spChg>
      </pc:sldChg>
      <pc:sldChg chg="addSp modSp mod addCm modCm">
        <pc:chgData name="Jhantzhen Cornelio" userId="57c3f3bd-a599-48b9-ac26-ea90c7792ae7" providerId="ADAL" clId="{52E64480-2928-40E6-ADAF-A3A6A1628DD5}" dt="2022-10-28T05:20:43.827" v="270"/>
        <pc:sldMkLst>
          <pc:docMk/>
          <pc:sldMk cId="2799644483" sldId="898"/>
        </pc:sldMkLst>
        <pc:spChg chg="mod">
          <ac:chgData name="Jhantzhen Cornelio" userId="57c3f3bd-a599-48b9-ac26-ea90c7792ae7" providerId="ADAL" clId="{52E64480-2928-40E6-ADAF-A3A6A1628DD5}" dt="2022-10-28T05:19:55.272" v="262" actId="21"/>
          <ac:spMkLst>
            <pc:docMk/>
            <pc:sldMk cId="2799644483" sldId="898"/>
            <ac:spMk id="3" creationId="{042D9E7B-D1BB-4A59-8D12-11E6C2FA55AC}"/>
          </ac:spMkLst>
        </pc:spChg>
        <pc:graphicFrameChg chg="add mod modGraphic">
          <ac:chgData name="Jhantzhen Cornelio" userId="57c3f3bd-a599-48b9-ac26-ea90c7792ae7" providerId="ADAL" clId="{52E64480-2928-40E6-ADAF-A3A6A1628DD5}" dt="2022-10-28T05:20:19.118" v="269" actId="1076"/>
          <ac:graphicFrameMkLst>
            <pc:docMk/>
            <pc:sldMk cId="2799644483" sldId="898"/>
            <ac:graphicFrameMk id="4" creationId="{25EEB370-3D3D-15B2-6077-CE04F14BF24B}"/>
          </ac:graphicFrameMkLst>
        </pc:graphicFrameChg>
        <pc:picChg chg="mod modCrop">
          <ac:chgData name="Jhantzhen Cornelio" userId="57c3f3bd-a599-48b9-ac26-ea90c7792ae7" providerId="ADAL" clId="{52E64480-2928-40E6-ADAF-A3A6A1628DD5}" dt="2022-10-28T05:16:42.028" v="256" actId="732"/>
          <ac:picMkLst>
            <pc:docMk/>
            <pc:sldMk cId="2799644483" sldId="898"/>
            <ac:picMk id="8" creationId="{7F2B3869-92BC-4820-BA24-3957E870CF5B}"/>
          </ac:picMkLst>
        </pc:picChg>
      </pc:sldChg>
      <pc:sldChg chg="modSp mod modCm">
        <pc:chgData name="Jhantzhen Cornelio" userId="57c3f3bd-a599-48b9-ac26-ea90c7792ae7" providerId="ADAL" clId="{52E64480-2928-40E6-ADAF-A3A6A1628DD5}" dt="2022-10-28T05:19:40.599" v="261"/>
        <pc:sldMkLst>
          <pc:docMk/>
          <pc:sldMk cId="148329755" sldId="900"/>
        </pc:sldMkLst>
        <pc:spChg chg="mod">
          <ac:chgData name="Jhantzhen Cornelio" userId="57c3f3bd-a599-48b9-ac26-ea90c7792ae7" providerId="ADAL" clId="{52E64480-2928-40E6-ADAF-A3A6A1628DD5}" dt="2022-10-28T05:19:37.276" v="260" actId="20577"/>
          <ac:spMkLst>
            <pc:docMk/>
            <pc:sldMk cId="148329755" sldId="900"/>
            <ac:spMk id="3" creationId="{042D9E7B-D1BB-4A59-8D12-11E6C2FA55A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8A772-D9CC-47BE-8C72-185E3E702BD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71D50CA-FE5E-4B93-84E6-A39C58D1761D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Self-control </a:t>
          </a:r>
          <a:endParaRPr lang="en-AU" sz="2200"/>
        </a:p>
      </dgm:t>
    </dgm:pt>
    <dgm:pt modelId="{EC6DD8E5-0053-43EF-B74A-62C442E7DEBC}" type="parTrans" cxnId="{AE19A6ED-A7DB-428F-8D71-CAE79089EDF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8BB79B5-451D-43A5-A3BF-CFC7CDD09C38}" type="sibTrans" cxnId="{AE19A6ED-A7DB-428F-8D71-CAE79089EDF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9C3A1B5-0B55-4F8B-9674-34F72F16E1A9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/>
            <a:t>Self-determination</a:t>
          </a:r>
          <a:endParaRPr lang="en-US" sz="2200" dirty="0"/>
        </a:p>
      </dgm:t>
    </dgm:pt>
    <dgm:pt modelId="{1C9FE2BF-AC2F-4B17-A1DD-F7ACAB5969A2}" type="parTrans" cxnId="{00F1EAB3-8DA4-40E7-855E-58DEC235850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70DBD0C-094D-444F-BE38-2A75105C12F2}" type="sibTrans" cxnId="{00F1EAB3-8DA4-40E7-855E-58DEC235850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DB770A5A-D49D-4D15-B69B-4FB28BA192EC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/>
            <a:t>Positive relationships</a:t>
          </a:r>
          <a:endParaRPr lang="en-US" sz="2200" dirty="0"/>
        </a:p>
      </dgm:t>
    </dgm:pt>
    <dgm:pt modelId="{3A5F08E2-7F97-4DD5-9B2C-21CEAE30116E}" type="parTrans" cxnId="{619D8815-4C6E-4022-8058-C9B88F3002D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57055DC-555D-4023-8C71-B9EF3AA063D2}" type="sibTrans" cxnId="{619D8815-4C6E-4022-8058-C9B88F3002D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AD8773A-5B12-4520-AA26-E4232CA491A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Personal growth and development</a:t>
          </a:r>
        </a:p>
      </dgm:t>
    </dgm:pt>
    <dgm:pt modelId="{1DD137D2-DA76-4856-AFBB-9943DFDB7D79}" type="parTrans" cxnId="{5434560D-B8EF-4A58-85C6-A6C0849889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0F02533-F524-42E6-A85D-41E970C95CF3}" type="sibTrans" cxnId="{5434560D-B8EF-4A58-85C6-A6C0849889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45287CA-7236-4FDD-BF89-651B9AD7B8C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The feeling of purpose and meaning in life</a:t>
          </a:r>
        </a:p>
      </dgm:t>
    </dgm:pt>
    <dgm:pt modelId="{F6050E4D-0C30-495F-AF7D-532AB65980C3}" type="parTrans" cxnId="{9E0BE312-44D5-412F-8053-1813E7E44F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3F9F6BA-D446-4217-B9D2-314BF194D19B}" type="sibTrans" cxnId="{9E0BE312-44D5-412F-8053-1813E7E44F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4E8697B-DB62-40FF-9427-F792E786A8C0}" type="pres">
      <dgm:prSet presAssocID="{CC78A772-D9CC-47BE-8C72-185E3E702BD4}" presName="diagram" presStyleCnt="0">
        <dgm:presLayoutVars>
          <dgm:dir/>
          <dgm:resizeHandles val="exact"/>
        </dgm:presLayoutVars>
      </dgm:prSet>
      <dgm:spPr/>
    </dgm:pt>
    <dgm:pt modelId="{E2E815B9-D4B4-4827-A7B1-924EF116CE5C}" type="pres">
      <dgm:prSet presAssocID="{D71D50CA-FE5E-4B93-84E6-A39C58D1761D}" presName="node" presStyleLbl="node1" presStyleIdx="0" presStyleCnt="5" custScaleX="158335">
        <dgm:presLayoutVars>
          <dgm:bulletEnabled val="1"/>
        </dgm:presLayoutVars>
      </dgm:prSet>
      <dgm:spPr/>
    </dgm:pt>
    <dgm:pt modelId="{D5D908CB-0A2C-47AC-B847-2A35DE13FAEC}" type="pres">
      <dgm:prSet presAssocID="{98BB79B5-451D-43A5-A3BF-CFC7CDD09C38}" presName="sibTrans" presStyleCnt="0"/>
      <dgm:spPr/>
    </dgm:pt>
    <dgm:pt modelId="{FFD07FC0-8F06-4F89-A491-0E178FDECB7D}" type="pres">
      <dgm:prSet presAssocID="{39C3A1B5-0B55-4F8B-9674-34F72F16E1A9}" presName="node" presStyleLbl="node1" presStyleIdx="1" presStyleCnt="5" custScaleX="158335">
        <dgm:presLayoutVars>
          <dgm:bulletEnabled val="1"/>
        </dgm:presLayoutVars>
      </dgm:prSet>
      <dgm:spPr/>
    </dgm:pt>
    <dgm:pt modelId="{893C28B5-E6CB-44C2-8822-7F016934B49F}" type="pres">
      <dgm:prSet presAssocID="{170DBD0C-094D-444F-BE38-2A75105C12F2}" presName="sibTrans" presStyleCnt="0"/>
      <dgm:spPr/>
    </dgm:pt>
    <dgm:pt modelId="{F8300BA7-1A1A-4C18-B8F0-C76880ADAD3A}" type="pres">
      <dgm:prSet presAssocID="{DB770A5A-D49D-4D15-B69B-4FB28BA192EC}" presName="node" presStyleLbl="node1" presStyleIdx="2" presStyleCnt="5" custScaleX="158335">
        <dgm:presLayoutVars>
          <dgm:bulletEnabled val="1"/>
        </dgm:presLayoutVars>
      </dgm:prSet>
      <dgm:spPr/>
    </dgm:pt>
    <dgm:pt modelId="{7FFB9B3A-4BCD-4F89-9258-C0AE57D6CACD}" type="pres">
      <dgm:prSet presAssocID="{357055DC-555D-4023-8C71-B9EF3AA063D2}" presName="sibTrans" presStyleCnt="0"/>
      <dgm:spPr/>
    </dgm:pt>
    <dgm:pt modelId="{1E6A6D43-4441-4ECD-9436-79E744F38276}" type="pres">
      <dgm:prSet presAssocID="{CAD8773A-5B12-4520-AA26-E4232CA491AF}" presName="node" presStyleLbl="node1" presStyleIdx="3" presStyleCnt="5" custScaleX="158335">
        <dgm:presLayoutVars>
          <dgm:bulletEnabled val="1"/>
        </dgm:presLayoutVars>
      </dgm:prSet>
      <dgm:spPr/>
    </dgm:pt>
    <dgm:pt modelId="{0B9E964C-CB76-4883-9FD3-30CC990B77E4}" type="pres">
      <dgm:prSet presAssocID="{20F02533-F524-42E6-A85D-41E970C95CF3}" presName="sibTrans" presStyleCnt="0"/>
      <dgm:spPr/>
    </dgm:pt>
    <dgm:pt modelId="{32DB6F8F-F86A-428B-B0CC-525B7EA1024E}" type="pres">
      <dgm:prSet presAssocID="{A45287CA-7236-4FDD-BF89-651B9AD7B8C4}" presName="node" presStyleLbl="node1" presStyleIdx="4" presStyleCnt="5" custScaleX="158335">
        <dgm:presLayoutVars>
          <dgm:bulletEnabled val="1"/>
        </dgm:presLayoutVars>
      </dgm:prSet>
      <dgm:spPr/>
    </dgm:pt>
  </dgm:ptLst>
  <dgm:cxnLst>
    <dgm:cxn modelId="{809B4406-D2AB-4C6C-B496-6FBEDB8C9594}" type="presOf" srcId="{DB770A5A-D49D-4D15-B69B-4FB28BA192EC}" destId="{F8300BA7-1A1A-4C18-B8F0-C76880ADAD3A}" srcOrd="0" destOrd="0" presId="urn:microsoft.com/office/officeart/2005/8/layout/default"/>
    <dgm:cxn modelId="{5434560D-B8EF-4A58-85C6-A6C0849889A6}" srcId="{CC78A772-D9CC-47BE-8C72-185E3E702BD4}" destId="{CAD8773A-5B12-4520-AA26-E4232CA491AF}" srcOrd="3" destOrd="0" parTransId="{1DD137D2-DA76-4856-AFBB-9943DFDB7D79}" sibTransId="{20F02533-F524-42E6-A85D-41E970C95CF3}"/>
    <dgm:cxn modelId="{9E0BE312-44D5-412F-8053-1813E7E44F21}" srcId="{CC78A772-D9CC-47BE-8C72-185E3E702BD4}" destId="{A45287CA-7236-4FDD-BF89-651B9AD7B8C4}" srcOrd="4" destOrd="0" parTransId="{F6050E4D-0C30-495F-AF7D-532AB65980C3}" sibTransId="{63F9F6BA-D446-4217-B9D2-314BF194D19B}"/>
    <dgm:cxn modelId="{619D8815-4C6E-4022-8058-C9B88F3002DD}" srcId="{CC78A772-D9CC-47BE-8C72-185E3E702BD4}" destId="{DB770A5A-D49D-4D15-B69B-4FB28BA192EC}" srcOrd="2" destOrd="0" parTransId="{3A5F08E2-7F97-4DD5-9B2C-21CEAE30116E}" sibTransId="{357055DC-555D-4023-8C71-B9EF3AA063D2}"/>
    <dgm:cxn modelId="{6E798532-3FBB-402A-A0F5-546E0D4137E6}" type="presOf" srcId="{CC78A772-D9CC-47BE-8C72-185E3E702BD4}" destId="{C4E8697B-DB62-40FF-9427-F792E786A8C0}" srcOrd="0" destOrd="0" presId="urn:microsoft.com/office/officeart/2005/8/layout/default"/>
    <dgm:cxn modelId="{06BFE598-2AC8-47A4-B28D-F8FF55346593}" type="presOf" srcId="{39C3A1B5-0B55-4F8B-9674-34F72F16E1A9}" destId="{FFD07FC0-8F06-4F89-A491-0E178FDECB7D}" srcOrd="0" destOrd="0" presId="urn:microsoft.com/office/officeart/2005/8/layout/default"/>
    <dgm:cxn modelId="{00F1EAB3-8DA4-40E7-855E-58DEC2358503}" srcId="{CC78A772-D9CC-47BE-8C72-185E3E702BD4}" destId="{39C3A1B5-0B55-4F8B-9674-34F72F16E1A9}" srcOrd="1" destOrd="0" parTransId="{1C9FE2BF-AC2F-4B17-A1DD-F7ACAB5969A2}" sibTransId="{170DBD0C-094D-444F-BE38-2A75105C12F2}"/>
    <dgm:cxn modelId="{AF01FFB9-9AFC-4C9F-9D9C-D74E73FE96D4}" type="presOf" srcId="{CAD8773A-5B12-4520-AA26-E4232CA491AF}" destId="{1E6A6D43-4441-4ECD-9436-79E744F38276}" srcOrd="0" destOrd="0" presId="urn:microsoft.com/office/officeart/2005/8/layout/default"/>
    <dgm:cxn modelId="{AED726D8-310D-4A2A-AA95-BDFDCE03525E}" type="presOf" srcId="{D71D50CA-FE5E-4B93-84E6-A39C58D1761D}" destId="{E2E815B9-D4B4-4827-A7B1-924EF116CE5C}" srcOrd="0" destOrd="0" presId="urn:microsoft.com/office/officeart/2005/8/layout/default"/>
    <dgm:cxn modelId="{94CD36EC-FCF2-452F-8724-5E67BA4EA959}" type="presOf" srcId="{A45287CA-7236-4FDD-BF89-651B9AD7B8C4}" destId="{32DB6F8F-F86A-428B-B0CC-525B7EA1024E}" srcOrd="0" destOrd="0" presId="urn:microsoft.com/office/officeart/2005/8/layout/default"/>
    <dgm:cxn modelId="{AE19A6ED-A7DB-428F-8D71-CAE79089EDF1}" srcId="{CC78A772-D9CC-47BE-8C72-185E3E702BD4}" destId="{D71D50CA-FE5E-4B93-84E6-A39C58D1761D}" srcOrd="0" destOrd="0" parTransId="{EC6DD8E5-0053-43EF-B74A-62C442E7DEBC}" sibTransId="{98BB79B5-451D-43A5-A3BF-CFC7CDD09C38}"/>
    <dgm:cxn modelId="{9BA9F4B3-64EE-48B6-BA8C-9C25EE50D19D}" type="presParOf" srcId="{C4E8697B-DB62-40FF-9427-F792E786A8C0}" destId="{E2E815B9-D4B4-4827-A7B1-924EF116CE5C}" srcOrd="0" destOrd="0" presId="urn:microsoft.com/office/officeart/2005/8/layout/default"/>
    <dgm:cxn modelId="{B0107679-16B4-4D06-ABD5-26DBA21D82B0}" type="presParOf" srcId="{C4E8697B-DB62-40FF-9427-F792E786A8C0}" destId="{D5D908CB-0A2C-47AC-B847-2A35DE13FAEC}" srcOrd="1" destOrd="0" presId="urn:microsoft.com/office/officeart/2005/8/layout/default"/>
    <dgm:cxn modelId="{1A67484F-B461-4653-AFBA-D02773143793}" type="presParOf" srcId="{C4E8697B-DB62-40FF-9427-F792E786A8C0}" destId="{FFD07FC0-8F06-4F89-A491-0E178FDECB7D}" srcOrd="2" destOrd="0" presId="urn:microsoft.com/office/officeart/2005/8/layout/default"/>
    <dgm:cxn modelId="{885A351C-1118-46F6-ABE8-6DFD6690D8DB}" type="presParOf" srcId="{C4E8697B-DB62-40FF-9427-F792E786A8C0}" destId="{893C28B5-E6CB-44C2-8822-7F016934B49F}" srcOrd="3" destOrd="0" presId="urn:microsoft.com/office/officeart/2005/8/layout/default"/>
    <dgm:cxn modelId="{7932A3F5-7E4B-4C03-A136-F8CD31877B57}" type="presParOf" srcId="{C4E8697B-DB62-40FF-9427-F792E786A8C0}" destId="{F8300BA7-1A1A-4C18-B8F0-C76880ADAD3A}" srcOrd="4" destOrd="0" presId="urn:microsoft.com/office/officeart/2005/8/layout/default"/>
    <dgm:cxn modelId="{F7F2E3AB-29A1-4A24-99AF-623612750995}" type="presParOf" srcId="{C4E8697B-DB62-40FF-9427-F792E786A8C0}" destId="{7FFB9B3A-4BCD-4F89-9258-C0AE57D6CACD}" srcOrd="5" destOrd="0" presId="urn:microsoft.com/office/officeart/2005/8/layout/default"/>
    <dgm:cxn modelId="{EEBE1E13-31E0-4C3E-BA53-B25F48B05C52}" type="presParOf" srcId="{C4E8697B-DB62-40FF-9427-F792E786A8C0}" destId="{1E6A6D43-4441-4ECD-9436-79E744F38276}" srcOrd="6" destOrd="0" presId="urn:microsoft.com/office/officeart/2005/8/layout/default"/>
    <dgm:cxn modelId="{826BCF7B-FEA4-446E-A16A-1494CCCA4478}" type="presParOf" srcId="{C4E8697B-DB62-40FF-9427-F792E786A8C0}" destId="{0B9E964C-CB76-4883-9FD3-30CC990B77E4}" srcOrd="7" destOrd="0" presId="urn:microsoft.com/office/officeart/2005/8/layout/default"/>
    <dgm:cxn modelId="{8BBB40BB-F866-4280-BD53-C0268C9937A0}" type="presParOf" srcId="{C4E8697B-DB62-40FF-9427-F792E786A8C0}" destId="{32DB6F8F-F86A-428B-B0CC-525B7EA1024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46A5979-9453-4AFA-AD28-39FB559BCD3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8BE6716-3F49-4B3E-831F-C5F2ABA679C5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Depression</a:t>
          </a:r>
          <a:endParaRPr lang="en-AU" sz="2000" dirty="0"/>
        </a:p>
      </dgm:t>
    </dgm:pt>
    <dgm:pt modelId="{0CBCF9A6-DF99-4A28-98A3-717C66AC45FE}" type="parTrans" cxnId="{D8985EE5-7362-44F1-AFEB-3307E6E787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29FF239-94FA-4956-B529-6E6DEFFF4885}" type="sibTrans" cxnId="{D8985EE5-7362-44F1-AFEB-3307E6E787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4DF390-5F96-4F47-BDD0-486EE7F3AE2D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Substance abuse</a:t>
          </a:r>
          <a:endParaRPr lang="en-AU" sz="2000" dirty="0"/>
        </a:p>
      </dgm:t>
    </dgm:pt>
    <dgm:pt modelId="{DAFEDC11-94C8-4D3E-93CF-70DC839AF9C1}" type="parTrans" cxnId="{9CD533E5-031A-4721-8CA8-2FC46AD55BF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55430F-DFEC-4877-9D49-3774DA5A7525}" type="sibTrans" cxnId="{9CD533E5-031A-4721-8CA8-2FC46AD55BF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9A686A0-EC9C-4879-A705-05036F845582}" type="pres">
      <dgm:prSet presAssocID="{946A5979-9453-4AFA-AD28-39FB559BCD36}" presName="diagram" presStyleCnt="0">
        <dgm:presLayoutVars>
          <dgm:dir/>
          <dgm:resizeHandles val="exact"/>
        </dgm:presLayoutVars>
      </dgm:prSet>
      <dgm:spPr/>
    </dgm:pt>
    <dgm:pt modelId="{2B3BD2FB-83E9-4F80-94FC-636BFF3EA68B}" type="pres">
      <dgm:prSet presAssocID="{E8BE6716-3F49-4B3E-831F-C5F2ABA679C5}" presName="node" presStyleLbl="node1" presStyleIdx="0" presStyleCnt="2">
        <dgm:presLayoutVars>
          <dgm:bulletEnabled val="1"/>
        </dgm:presLayoutVars>
      </dgm:prSet>
      <dgm:spPr/>
    </dgm:pt>
    <dgm:pt modelId="{73CAC93D-030B-4A1F-B943-811EB3E05773}" type="pres">
      <dgm:prSet presAssocID="{429FF239-94FA-4956-B529-6E6DEFFF4885}" presName="sibTrans" presStyleCnt="0"/>
      <dgm:spPr/>
    </dgm:pt>
    <dgm:pt modelId="{31B8A9BA-BFEF-4CDB-88CC-284AFDF6D617}" type="pres">
      <dgm:prSet presAssocID="{5B4DF390-5F96-4F47-BDD0-486EE7F3AE2D}" presName="node" presStyleLbl="node1" presStyleIdx="1" presStyleCnt="2">
        <dgm:presLayoutVars>
          <dgm:bulletEnabled val="1"/>
        </dgm:presLayoutVars>
      </dgm:prSet>
      <dgm:spPr/>
    </dgm:pt>
  </dgm:ptLst>
  <dgm:cxnLst>
    <dgm:cxn modelId="{91DBDD53-4149-45A2-BBAF-3947B1A35CC7}" type="presOf" srcId="{E8BE6716-3F49-4B3E-831F-C5F2ABA679C5}" destId="{2B3BD2FB-83E9-4F80-94FC-636BFF3EA68B}" srcOrd="0" destOrd="0" presId="urn:microsoft.com/office/officeart/2005/8/layout/default"/>
    <dgm:cxn modelId="{D12F6486-69D2-43D1-AF91-B4EE41F2844C}" type="presOf" srcId="{5B4DF390-5F96-4F47-BDD0-486EE7F3AE2D}" destId="{31B8A9BA-BFEF-4CDB-88CC-284AFDF6D617}" srcOrd="0" destOrd="0" presId="urn:microsoft.com/office/officeart/2005/8/layout/default"/>
    <dgm:cxn modelId="{03B2318C-ACDB-454D-BF55-5C073C0DF5A5}" type="presOf" srcId="{946A5979-9453-4AFA-AD28-39FB559BCD36}" destId="{49A686A0-EC9C-4879-A705-05036F845582}" srcOrd="0" destOrd="0" presId="urn:microsoft.com/office/officeart/2005/8/layout/default"/>
    <dgm:cxn modelId="{9CD533E5-031A-4721-8CA8-2FC46AD55BFC}" srcId="{946A5979-9453-4AFA-AD28-39FB559BCD36}" destId="{5B4DF390-5F96-4F47-BDD0-486EE7F3AE2D}" srcOrd="1" destOrd="0" parTransId="{DAFEDC11-94C8-4D3E-93CF-70DC839AF9C1}" sibTransId="{5B55430F-DFEC-4877-9D49-3774DA5A7525}"/>
    <dgm:cxn modelId="{D8985EE5-7362-44F1-AFEB-3307E6E787DC}" srcId="{946A5979-9453-4AFA-AD28-39FB559BCD36}" destId="{E8BE6716-3F49-4B3E-831F-C5F2ABA679C5}" srcOrd="0" destOrd="0" parTransId="{0CBCF9A6-DF99-4A28-98A3-717C66AC45FE}" sibTransId="{429FF239-94FA-4956-B529-6E6DEFFF4885}"/>
    <dgm:cxn modelId="{577572EC-EB74-4C38-B55B-39A7BAB0B492}" type="presParOf" srcId="{49A686A0-EC9C-4879-A705-05036F845582}" destId="{2B3BD2FB-83E9-4F80-94FC-636BFF3EA68B}" srcOrd="0" destOrd="0" presId="urn:microsoft.com/office/officeart/2005/8/layout/default"/>
    <dgm:cxn modelId="{AB29030D-4FE0-4193-9CEC-14BC65A62A03}" type="presParOf" srcId="{49A686A0-EC9C-4879-A705-05036F845582}" destId="{73CAC93D-030B-4A1F-B943-811EB3E05773}" srcOrd="1" destOrd="0" presId="urn:microsoft.com/office/officeart/2005/8/layout/default"/>
    <dgm:cxn modelId="{D1E0FEE0-487E-465E-BC73-66C113632849}" type="presParOf" srcId="{49A686A0-EC9C-4879-A705-05036F845582}" destId="{31B8A9BA-BFEF-4CDB-88CC-284AFDF6D61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1D8E1B-42EA-483A-BA0D-AB213B3D470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AE12A25-9906-4449-BD1E-E154C5AB66A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Fears</a:t>
          </a:r>
        </a:p>
      </dgm:t>
    </dgm:pt>
    <dgm:pt modelId="{708DD736-2C84-490F-98A3-B55650133CB0}" type="parTrans" cxnId="{E5116118-0D05-4AEB-9382-7C43D53045B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5796B74-58D4-4431-81E7-E68762214E5C}" type="sibTrans" cxnId="{E5116118-0D05-4AEB-9382-7C43D53045B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4630AB1-E031-49A7-A594-625FECA35FAB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Loneliness</a:t>
          </a:r>
        </a:p>
      </dgm:t>
    </dgm:pt>
    <dgm:pt modelId="{051F3574-3D39-4F68-BF1C-A284CCB539AF}" type="parTrans" cxnId="{F270AD53-6039-4FC8-BB2A-840CC835D2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3C3F17C-D49F-4599-BE59-98A17F1E6CCC}" type="sibTrans" cxnId="{F270AD53-6039-4FC8-BB2A-840CC835D2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496EF44-579A-4FF0-A4B9-33260A189126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Self-isolation</a:t>
          </a:r>
        </a:p>
      </dgm:t>
    </dgm:pt>
    <dgm:pt modelId="{1D926703-B696-43E9-B49B-C9813D80A2F0}" type="parTrans" cxnId="{6E64DD97-8850-4B6B-8B8D-BACCBC6EE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CCBA497-5595-4CB5-B51F-8FAF3A5A53B5}" type="sibTrans" cxnId="{6E64DD97-8850-4B6B-8B8D-BACCBC6EE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7699805-D84E-4BC0-BEF3-5CBC85D70A9A}">
      <dgm:prSet custT="1"/>
      <dgm:spPr>
        <a:solidFill>
          <a:srgbClr val="40BA6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Reduced sense of purpose</a:t>
          </a:r>
        </a:p>
      </dgm:t>
    </dgm:pt>
    <dgm:pt modelId="{7464696A-E1A7-49C3-A7F6-D32B42C8B5DB}" type="parTrans" cxnId="{F850A362-D601-46FC-A38C-0A8DB8AF7A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F7896E6-B4E2-4A59-BAFC-8FA3012FE05C}" type="sibTrans" cxnId="{F850A362-D601-46FC-A38C-0A8DB8AF7A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BA15DEE-4F22-4546-A72B-92568C0ABEA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Recent negative life events</a:t>
          </a:r>
        </a:p>
      </dgm:t>
    </dgm:pt>
    <dgm:pt modelId="{FBD87B37-ACBF-4921-BAE0-72DDB43E577C}" type="parTrans" cxnId="{75BEC614-F46F-483A-A3C0-B27C519C3A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C2DC14E-CFAE-455C-A115-ACCBB4B322BB}" type="sibTrans" cxnId="{75BEC614-F46F-483A-A3C0-B27C519C3A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6152AF9-F158-4DCB-84C9-FB09422D1FF2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Broken or unhealthy relationships</a:t>
          </a:r>
        </a:p>
      </dgm:t>
    </dgm:pt>
    <dgm:pt modelId="{375ABF32-4C51-4857-80EE-FE86FB5DEE45}" type="parTrans" cxnId="{ACC93104-9766-4A5E-B381-DD2E8FE23F0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F9D6272-6DE7-48CE-BD8F-8D30AD24A22F}" type="sibTrans" cxnId="{ACC93104-9766-4A5E-B381-DD2E8FE23F0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A26EC71-242D-4DA7-BDB4-09511B27EA7D}" type="pres">
      <dgm:prSet presAssocID="{AC1D8E1B-42EA-483A-BA0D-AB213B3D4709}" presName="diagram" presStyleCnt="0">
        <dgm:presLayoutVars>
          <dgm:dir/>
          <dgm:resizeHandles val="exact"/>
        </dgm:presLayoutVars>
      </dgm:prSet>
      <dgm:spPr/>
    </dgm:pt>
    <dgm:pt modelId="{ABD86ACA-E8DF-4502-AA38-C73645C33F35}" type="pres">
      <dgm:prSet presAssocID="{0AE12A25-9906-4449-BD1E-E154C5AB66A9}" presName="node" presStyleLbl="node1" presStyleIdx="0" presStyleCnt="6" custScaleX="152652">
        <dgm:presLayoutVars>
          <dgm:bulletEnabled val="1"/>
        </dgm:presLayoutVars>
      </dgm:prSet>
      <dgm:spPr/>
    </dgm:pt>
    <dgm:pt modelId="{E103D077-AA4D-4206-A844-7A9ABF9D982C}" type="pres">
      <dgm:prSet presAssocID="{F5796B74-58D4-4431-81E7-E68762214E5C}" presName="sibTrans" presStyleCnt="0"/>
      <dgm:spPr/>
    </dgm:pt>
    <dgm:pt modelId="{B4C23335-6BD0-4327-9ACA-06794DE7EF68}" type="pres">
      <dgm:prSet presAssocID="{B4630AB1-E031-49A7-A594-625FECA35FAB}" presName="node" presStyleLbl="node1" presStyleIdx="1" presStyleCnt="6" custScaleX="152652">
        <dgm:presLayoutVars>
          <dgm:bulletEnabled val="1"/>
        </dgm:presLayoutVars>
      </dgm:prSet>
      <dgm:spPr/>
    </dgm:pt>
    <dgm:pt modelId="{2768E72E-D885-43CC-B8A9-D03D6F78144D}" type="pres">
      <dgm:prSet presAssocID="{43C3F17C-D49F-4599-BE59-98A17F1E6CCC}" presName="sibTrans" presStyleCnt="0"/>
      <dgm:spPr/>
    </dgm:pt>
    <dgm:pt modelId="{72EB8CDE-4755-4880-887B-8C62D5B37B82}" type="pres">
      <dgm:prSet presAssocID="{5496EF44-579A-4FF0-A4B9-33260A189126}" presName="node" presStyleLbl="node1" presStyleIdx="2" presStyleCnt="6" custScaleX="152652">
        <dgm:presLayoutVars>
          <dgm:bulletEnabled val="1"/>
        </dgm:presLayoutVars>
      </dgm:prSet>
      <dgm:spPr/>
    </dgm:pt>
    <dgm:pt modelId="{CD080C10-27EC-442C-A76A-ACCD76814F42}" type="pres">
      <dgm:prSet presAssocID="{6CCBA497-5595-4CB5-B51F-8FAF3A5A53B5}" presName="sibTrans" presStyleCnt="0"/>
      <dgm:spPr/>
    </dgm:pt>
    <dgm:pt modelId="{D43B2266-2E89-4C84-BDFD-E00E4C03DF02}" type="pres">
      <dgm:prSet presAssocID="{27699805-D84E-4BC0-BEF3-5CBC85D70A9A}" presName="node" presStyleLbl="node1" presStyleIdx="3" presStyleCnt="6" custScaleX="152652">
        <dgm:presLayoutVars>
          <dgm:bulletEnabled val="1"/>
        </dgm:presLayoutVars>
      </dgm:prSet>
      <dgm:spPr/>
    </dgm:pt>
    <dgm:pt modelId="{ED34DE5A-0042-485E-99BA-3C2AEB40F02B}" type="pres">
      <dgm:prSet presAssocID="{4F7896E6-B4E2-4A59-BAFC-8FA3012FE05C}" presName="sibTrans" presStyleCnt="0"/>
      <dgm:spPr/>
    </dgm:pt>
    <dgm:pt modelId="{7B2DB1E0-CF42-47CC-BAE3-589A0126EC50}" type="pres">
      <dgm:prSet presAssocID="{4BA15DEE-4F22-4546-A72B-92568C0ABEA5}" presName="node" presStyleLbl="node1" presStyleIdx="4" presStyleCnt="6" custScaleX="152652">
        <dgm:presLayoutVars>
          <dgm:bulletEnabled val="1"/>
        </dgm:presLayoutVars>
      </dgm:prSet>
      <dgm:spPr/>
    </dgm:pt>
    <dgm:pt modelId="{C24C6623-BC49-40C8-9321-26A4E6FFC621}" type="pres">
      <dgm:prSet presAssocID="{2C2DC14E-CFAE-455C-A115-ACCBB4B322BB}" presName="sibTrans" presStyleCnt="0"/>
      <dgm:spPr/>
    </dgm:pt>
    <dgm:pt modelId="{B9AFBB42-7620-4338-A178-F6A74F87B9CA}" type="pres">
      <dgm:prSet presAssocID="{46152AF9-F158-4DCB-84C9-FB09422D1FF2}" presName="node" presStyleLbl="node1" presStyleIdx="5" presStyleCnt="6" custScaleX="152652">
        <dgm:presLayoutVars>
          <dgm:bulletEnabled val="1"/>
        </dgm:presLayoutVars>
      </dgm:prSet>
      <dgm:spPr/>
    </dgm:pt>
  </dgm:ptLst>
  <dgm:cxnLst>
    <dgm:cxn modelId="{ACC93104-9766-4A5E-B381-DD2E8FE23F03}" srcId="{AC1D8E1B-42EA-483A-BA0D-AB213B3D4709}" destId="{46152AF9-F158-4DCB-84C9-FB09422D1FF2}" srcOrd="5" destOrd="0" parTransId="{375ABF32-4C51-4857-80EE-FE86FB5DEE45}" sibTransId="{FF9D6272-6DE7-48CE-BD8F-8D30AD24A22F}"/>
    <dgm:cxn modelId="{75BEC614-F46F-483A-A3C0-B27C519C3A84}" srcId="{AC1D8E1B-42EA-483A-BA0D-AB213B3D4709}" destId="{4BA15DEE-4F22-4546-A72B-92568C0ABEA5}" srcOrd="4" destOrd="0" parTransId="{FBD87B37-ACBF-4921-BAE0-72DDB43E577C}" sibTransId="{2C2DC14E-CFAE-455C-A115-ACCBB4B322BB}"/>
    <dgm:cxn modelId="{E5116118-0D05-4AEB-9382-7C43D53045B7}" srcId="{AC1D8E1B-42EA-483A-BA0D-AB213B3D4709}" destId="{0AE12A25-9906-4449-BD1E-E154C5AB66A9}" srcOrd="0" destOrd="0" parTransId="{708DD736-2C84-490F-98A3-B55650133CB0}" sibTransId="{F5796B74-58D4-4431-81E7-E68762214E5C}"/>
    <dgm:cxn modelId="{F850A362-D601-46FC-A38C-0A8DB8AF7ADC}" srcId="{AC1D8E1B-42EA-483A-BA0D-AB213B3D4709}" destId="{27699805-D84E-4BC0-BEF3-5CBC85D70A9A}" srcOrd="3" destOrd="0" parTransId="{7464696A-E1A7-49C3-A7F6-D32B42C8B5DB}" sibTransId="{4F7896E6-B4E2-4A59-BAFC-8FA3012FE05C}"/>
    <dgm:cxn modelId="{E5BEA86F-3F44-41AF-AC36-3E95E5CED7BE}" type="presOf" srcId="{5496EF44-579A-4FF0-A4B9-33260A189126}" destId="{72EB8CDE-4755-4880-887B-8C62D5B37B82}" srcOrd="0" destOrd="0" presId="urn:microsoft.com/office/officeart/2005/8/layout/default"/>
    <dgm:cxn modelId="{F270AD53-6039-4FC8-BB2A-840CC835D2E8}" srcId="{AC1D8E1B-42EA-483A-BA0D-AB213B3D4709}" destId="{B4630AB1-E031-49A7-A594-625FECA35FAB}" srcOrd="1" destOrd="0" parTransId="{051F3574-3D39-4F68-BF1C-A284CCB539AF}" sibTransId="{43C3F17C-D49F-4599-BE59-98A17F1E6CCC}"/>
    <dgm:cxn modelId="{94646177-2D84-4A88-93B8-7207486CABA5}" type="presOf" srcId="{0AE12A25-9906-4449-BD1E-E154C5AB66A9}" destId="{ABD86ACA-E8DF-4502-AA38-C73645C33F35}" srcOrd="0" destOrd="0" presId="urn:microsoft.com/office/officeart/2005/8/layout/default"/>
    <dgm:cxn modelId="{BAD55B8C-E31A-41E4-86C4-5D4E34AC70A3}" type="presOf" srcId="{AC1D8E1B-42EA-483A-BA0D-AB213B3D4709}" destId="{9A26EC71-242D-4DA7-BDB4-09511B27EA7D}" srcOrd="0" destOrd="0" presId="urn:microsoft.com/office/officeart/2005/8/layout/default"/>
    <dgm:cxn modelId="{6E64DD97-8850-4B6B-8B8D-BACCBC6EEBFE}" srcId="{AC1D8E1B-42EA-483A-BA0D-AB213B3D4709}" destId="{5496EF44-579A-4FF0-A4B9-33260A189126}" srcOrd="2" destOrd="0" parTransId="{1D926703-B696-43E9-B49B-C9813D80A2F0}" sibTransId="{6CCBA497-5595-4CB5-B51F-8FAF3A5A53B5}"/>
    <dgm:cxn modelId="{883933A9-BF91-4C1A-8866-F630DEB08382}" type="presOf" srcId="{27699805-D84E-4BC0-BEF3-5CBC85D70A9A}" destId="{D43B2266-2E89-4C84-BDFD-E00E4C03DF02}" srcOrd="0" destOrd="0" presId="urn:microsoft.com/office/officeart/2005/8/layout/default"/>
    <dgm:cxn modelId="{564EA3AE-CC58-4209-969C-D19172083ECC}" type="presOf" srcId="{4BA15DEE-4F22-4546-A72B-92568C0ABEA5}" destId="{7B2DB1E0-CF42-47CC-BAE3-589A0126EC50}" srcOrd="0" destOrd="0" presId="urn:microsoft.com/office/officeart/2005/8/layout/default"/>
    <dgm:cxn modelId="{6D63D6B6-045C-47F3-8591-C9B8A0065292}" type="presOf" srcId="{46152AF9-F158-4DCB-84C9-FB09422D1FF2}" destId="{B9AFBB42-7620-4338-A178-F6A74F87B9CA}" srcOrd="0" destOrd="0" presId="urn:microsoft.com/office/officeart/2005/8/layout/default"/>
    <dgm:cxn modelId="{2CF249B7-03FF-42BC-832F-CF80ED6183D6}" type="presOf" srcId="{B4630AB1-E031-49A7-A594-625FECA35FAB}" destId="{B4C23335-6BD0-4327-9ACA-06794DE7EF68}" srcOrd="0" destOrd="0" presId="urn:microsoft.com/office/officeart/2005/8/layout/default"/>
    <dgm:cxn modelId="{11E5BACD-ED0C-4F72-9DFC-1AF29278F451}" type="presParOf" srcId="{9A26EC71-242D-4DA7-BDB4-09511B27EA7D}" destId="{ABD86ACA-E8DF-4502-AA38-C73645C33F35}" srcOrd="0" destOrd="0" presId="urn:microsoft.com/office/officeart/2005/8/layout/default"/>
    <dgm:cxn modelId="{617EDAEB-CBE6-4D5E-A480-2E4505B18C5B}" type="presParOf" srcId="{9A26EC71-242D-4DA7-BDB4-09511B27EA7D}" destId="{E103D077-AA4D-4206-A844-7A9ABF9D982C}" srcOrd="1" destOrd="0" presId="urn:microsoft.com/office/officeart/2005/8/layout/default"/>
    <dgm:cxn modelId="{F75B0D7B-B07B-47DB-8A12-CF294A863A4E}" type="presParOf" srcId="{9A26EC71-242D-4DA7-BDB4-09511B27EA7D}" destId="{B4C23335-6BD0-4327-9ACA-06794DE7EF68}" srcOrd="2" destOrd="0" presId="urn:microsoft.com/office/officeart/2005/8/layout/default"/>
    <dgm:cxn modelId="{BE2C13E4-189B-47B4-8920-B136049D7C3E}" type="presParOf" srcId="{9A26EC71-242D-4DA7-BDB4-09511B27EA7D}" destId="{2768E72E-D885-43CC-B8A9-D03D6F78144D}" srcOrd="3" destOrd="0" presId="urn:microsoft.com/office/officeart/2005/8/layout/default"/>
    <dgm:cxn modelId="{4E8E9AB6-0A3C-4669-B19C-E2776F780E95}" type="presParOf" srcId="{9A26EC71-242D-4DA7-BDB4-09511B27EA7D}" destId="{72EB8CDE-4755-4880-887B-8C62D5B37B82}" srcOrd="4" destOrd="0" presId="urn:microsoft.com/office/officeart/2005/8/layout/default"/>
    <dgm:cxn modelId="{47705377-358C-44B8-8C2E-6BA3A3EBDE76}" type="presParOf" srcId="{9A26EC71-242D-4DA7-BDB4-09511B27EA7D}" destId="{CD080C10-27EC-442C-A76A-ACCD76814F42}" srcOrd="5" destOrd="0" presId="urn:microsoft.com/office/officeart/2005/8/layout/default"/>
    <dgm:cxn modelId="{BC5DE2FC-9BA7-4691-9700-330F30011017}" type="presParOf" srcId="{9A26EC71-242D-4DA7-BDB4-09511B27EA7D}" destId="{D43B2266-2E89-4C84-BDFD-E00E4C03DF02}" srcOrd="6" destOrd="0" presId="urn:microsoft.com/office/officeart/2005/8/layout/default"/>
    <dgm:cxn modelId="{E9790BB0-536F-47DA-9344-7F0304848C6A}" type="presParOf" srcId="{9A26EC71-242D-4DA7-BDB4-09511B27EA7D}" destId="{ED34DE5A-0042-485E-99BA-3C2AEB40F02B}" srcOrd="7" destOrd="0" presId="urn:microsoft.com/office/officeart/2005/8/layout/default"/>
    <dgm:cxn modelId="{4E7A2FC6-D5D6-4093-B957-642721460C85}" type="presParOf" srcId="{9A26EC71-242D-4DA7-BDB4-09511B27EA7D}" destId="{7B2DB1E0-CF42-47CC-BAE3-589A0126EC50}" srcOrd="8" destOrd="0" presId="urn:microsoft.com/office/officeart/2005/8/layout/default"/>
    <dgm:cxn modelId="{2ADBC748-AC95-452F-8AAE-AE8963C73174}" type="presParOf" srcId="{9A26EC71-242D-4DA7-BDB4-09511B27EA7D}" destId="{C24C6623-BC49-40C8-9321-26A4E6FFC621}" srcOrd="9" destOrd="0" presId="urn:microsoft.com/office/officeart/2005/8/layout/default"/>
    <dgm:cxn modelId="{D209265C-C5B3-435C-A716-C806612F4684}" type="presParOf" srcId="{9A26EC71-242D-4DA7-BDB4-09511B27EA7D}" destId="{B9AFBB42-7620-4338-A178-F6A74F87B9C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1D8E1B-42EA-483A-BA0D-AB213B3D470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AE12A25-9906-4449-BD1E-E154C5AB66A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Pre-existing mental health issues</a:t>
          </a:r>
        </a:p>
      </dgm:t>
    </dgm:pt>
    <dgm:pt modelId="{708DD736-2C84-490F-98A3-B55650133CB0}" type="parTrans" cxnId="{E5116118-0D05-4AEB-9382-7C43D53045B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5796B74-58D4-4431-81E7-E68762214E5C}" type="sibTrans" cxnId="{E5116118-0D05-4AEB-9382-7C43D53045B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7868C18-E3B4-4826-9C44-A8814697DE47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Char char=""/>
          </a:pPr>
          <a:r>
            <a:rPr lang="en-AU" sz="2000"/>
            <a:t>Unhealhty living arrangements</a:t>
          </a:r>
        </a:p>
      </dgm:t>
    </dgm:pt>
    <dgm:pt modelId="{B6C39D7D-EFED-4008-8A75-427067EDB919}" type="parTrans" cxnId="{30EBEE13-E1B3-463B-B29E-CCBCDC8D8B4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DDC70A1-D0D6-4294-9BFF-3E487C4D36EB}" type="sibTrans" cxnId="{30EBEE13-E1B3-463B-B29E-CCBCDC8D8B4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A9A66BE-91AD-4F84-9A25-5D055E9DB9EC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Char char=""/>
          </a:pPr>
          <a:r>
            <a:rPr lang="en-AU" sz="2000"/>
            <a:t>Stress or hypertension </a:t>
          </a:r>
        </a:p>
      </dgm:t>
    </dgm:pt>
    <dgm:pt modelId="{816DB64F-5DDB-4A4B-B36B-A95D5798A0AB}" type="parTrans" cxnId="{4C4F586B-6D43-4868-A59D-0ACF112F3C5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2E01D24-1FE3-415C-9F29-89B4DD2502F1}" type="sibTrans" cxnId="{4C4F586B-6D43-4868-A59D-0ACF112F3C5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B2AE943-E76A-4B3A-A33C-412CA1D1C9B2}">
      <dgm:prSet custT="1"/>
      <dgm:spPr>
        <a:solidFill>
          <a:srgbClr val="40BA6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Char char=""/>
          </a:pPr>
          <a:r>
            <a:rPr lang="en-AU" sz="2000"/>
            <a:t>Family history of drug addiction</a:t>
          </a:r>
        </a:p>
      </dgm:t>
    </dgm:pt>
    <dgm:pt modelId="{ABB7B317-47F0-4862-AC05-2C2BC551662C}" type="parTrans" cxnId="{FBF650AE-F2D3-4930-82EC-2258974474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58F8FF2-6192-448D-A8A0-483C60857E92}" type="sibTrans" cxnId="{FBF650AE-F2D3-4930-82EC-2258974474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6643A1A-517F-4B89-BD41-1B2E9DFFD4B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Char char=""/>
          </a:pPr>
          <a:r>
            <a:rPr lang="en-AU" sz="2000"/>
            <a:t>Peer pressure</a:t>
          </a:r>
        </a:p>
      </dgm:t>
    </dgm:pt>
    <dgm:pt modelId="{9B64E8B8-A6E9-4538-8312-C67096B0E228}" type="parTrans" cxnId="{8D630560-DF2C-4D1E-A1C7-558E705B150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8D8FD80-8584-4150-AC0D-251C5DB95400}" type="sibTrans" cxnId="{8D630560-DF2C-4D1E-A1C7-558E705B150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CA8882B-C2BB-4832-89C7-F9F367A1BCE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Early use of substances</a:t>
          </a:r>
        </a:p>
      </dgm:t>
    </dgm:pt>
    <dgm:pt modelId="{2A6668D1-813A-4FDB-A460-FB52A3DB7D7A}" type="parTrans" cxnId="{0F0C65FE-80BB-4AFE-877F-DE143AEC4AD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CF3F69A-A830-4409-907B-05962AF2A99B}" type="sibTrans" cxnId="{0F0C65FE-80BB-4AFE-877F-DE143AEC4AD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ED95AC8-5DA3-4E2D-960A-308EB3610A6D}" type="pres">
      <dgm:prSet presAssocID="{AC1D8E1B-42EA-483A-BA0D-AB213B3D4709}" presName="diagram" presStyleCnt="0">
        <dgm:presLayoutVars>
          <dgm:dir/>
          <dgm:resizeHandles val="exact"/>
        </dgm:presLayoutVars>
      </dgm:prSet>
      <dgm:spPr/>
    </dgm:pt>
    <dgm:pt modelId="{DFD4FCDA-C84E-4921-A0C6-8ED928907EB8}" type="pres">
      <dgm:prSet presAssocID="{0AE12A25-9906-4449-BD1E-E154C5AB66A9}" presName="node" presStyleLbl="node1" presStyleIdx="0" presStyleCnt="6" custScaleX="289104" custScaleY="100162">
        <dgm:presLayoutVars>
          <dgm:bulletEnabled val="1"/>
        </dgm:presLayoutVars>
      </dgm:prSet>
      <dgm:spPr/>
    </dgm:pt>
    <dgm:pt modelId="{11B871D1-C07D-4E29-A92F-C9BA40A24ED0}" type="pres">
      <dgm:prSet presAssocID="{F5796B74-58D4-4431-81E7-E68762214E5C}" presName="sibTrans" presStyleCnt="0"/>
      <dgm:spPr/>
    </dgm:pt>
    <dgm:pt modelId="{50B9DA10-2C45-413A-BEDC-7FB6E699DD79}" type="pres">
      <dgm:prSet presAssocID="{37868C18-E3B4-4826-9C44-A8814697DE47}" presName="node" presStyleLbl="node1" presStyleIdx="1" presStyleCnt="6" custScaleX="289104">
        <dgm:presLayoutVars>
          <dgm:bulletEnabled val="1"/>
        </dgm:presLayoutVars>
      </dgm:prSet>
      <dgm:spPr/>
    </dgm:pt>
    <dgm:pt modelId="{53876F2F-8523-4596-B129-B42C64F674C8}" type="pres">
      <dgm:prSet presAssocID="{DDDC70A1-D0D6-4294-9BFF-3E487C4D36EB}" presName="sibTrans" presStyleCnt="0"/>
      <dgm:spPr/>
    </dgm:pt>
    <dgm:pt modelId="{7A4DF5AE-8E9B-4BDC-B1A2-673C4C89DAF5}" type="pres">
      <dgm:prSet presAssocID="{0A9A66BE-91AD-4F84-9A25-5D055E9DB9EC}" presName="node" presStyleLbl="node1" presStyleIdx="2" presStyleCnt="6" custScaleX="289104">
        <dgm:presLayoutVars>
          <dgm:bulletEnabled val="1"/>
        </dgm:presLayoutVars>
      </dgm:prSet>
      <dgm:spPr/>
    </dgm:pt>
    <dgm:pt modelId="{FAB01208-EC96-42CE-9D78-F3D24CAA9514}" type="pres">
      <dgm:prSet presAssocID="{12E01D24-1FE3-415C-9F29-89B4DD2502F1}" presName="sibTrans" presStyleCnt="0"/>
      <dgm:spPr/>
    </dgm:pt>
    <dgm:pt modelId="{F4B89EE3-41E6-436B-9866-5DA4C9D2DF84}" type="pres">
      <dgm:prSet presAssocID="{3B2AE943-E76A-4B3A-A33C-412CA1D1C9B2}" presName="node" presStyleLbl="node1" presStyleIdx="3" presStyleCnt="6" custScaleX="289104">
        <dgm:presLayoutVars>
          <dgm:bulletEnabled val="1"/>
        </dgm:presLayoutVars>
      </dgm:prSet>
      <dgm:spPr/>
    </dgm:pt>
    <dgm:pt modelId="{E72F99C4-56C2-4E15-A736-3536E3EB0E48}" type="pres">
      <dgm:prSet presAssocID="{958F8FF2-6192-448D-A8A0-483C60857E92}" presName="sibTrans" presStyleCnt="0"/>
      <dgm:spPr/>
    </dgm:pt>
    <dgm:pt modelId="{3095B76D-CBB6-4FF7-8CC0-101C5F92CABD}" type="pres">
      <dgm:prSet presAssocID="{56643A1A-517F-4B89-BD41-1B2E9DFFD4B6}" presName="node" presStyleLbl="node1" presStyleIdx="4" presStyleCnt="6" custScaleX="289104">
        <dgm:presLayoutVars>
          <dgm:bulletEnabled val="1"/>
        </dgm:presLayoutVars>
      </dgm:prSet>
      <dgm:spPr/>
    </dgm:pt>
    <dgm:pt modelId="{35C341EE-8350-48F8-8209-94EEA3F632FE}" type="pres">
      <dgm:prSet presAssocID="{88D8FD80-8584-4150-AC0D-251C5DB95400}" presName="sibTrans" presStyleCnt="0"/>
      <dgm:spPr/>
    </dgm:pt>
    <dgm:pt modelId="{A66A625C-56E6-45F0-88AE-1FAC984540FE}" type="pres">
      <dgm:prSet presAssocID="{2CA8882B-C2BB-4832-89C7-F9F367A1BCEA}" presName="node" presStyleLbl="node1" presStyleIdx="5" presStyleCnt="6" custScaleX="289104">
        <dgm:presLayoutVars>
          <dgm:bulletEnabled val="1"/>
        </dgm:presLayoutVars>
      </dgm:prSet>
      <dgm:spPr/>
    </dgm:pt>
  </dgm:ptLst>
  <dgm:cxnLst>
    <dgm:cxn modelId="{AF1DC704-23EF-46BD-9181-885088B01BBE}" type="presOf" srcId="{AC1D8E1B-42EA-483A-BA0D-AB213B3D4709}" destId="{5ED95AC8-5DA3-4E2D-960A-308EB3610A6D}" srcOrd="0" destOrd="0" presId="urn:microsoft.com/office/officeart/2005/8/layout/default"/>
    <dgm:cxn modelId="{B32DB105-124D-499A-A3F7-43B1F96E14EF}" type="presOf" srcId="{3B2AE943-E76A-4B3A-A33C-412CA1D1C9B2}" destId="{F4B89EE3-41E6-436B-9866-5DA4C9D2DF84}" srcOrd="0" destOrd="0" presId="urn:microsoft.com/office/officeart/2005/8/layout/default"/>
    <dgm:cxn modelId="{F50AB311-4071-4F93-882A-AF4E086C3BFB}" type="presOf" srcId="{56643A1A-517F-4B89-BD41-1B2E9DFFD4B6}" destId="{3095B76D-CBB6-4FF7-8CC0-101C5F92CABD}" srcOrd="0" destOrd="0" presId="urn:microsoft.com/office/officeart/2005/8/layout/default"/>
    <dgm:cxn modelId="{30EBEE13-E1B3-463B-B29E-CCBCDC8D8B44}" srcId="{AC1D8E1B-42EA-483A-BA0D-AB213B3D4709}" destId="{37868C18-E3B4-4826-9C44-A8814697DE47}" srcOrd="1" destOrd="0" parTransId="{B6C39D7D-EFED-4008-8A75-427067EDB919}" sibTransId="{DDDC70A1-D0D6-4294-9BFF-3E487C4D36EB}"/>
    <dgm:cxn modelId="{E5116118-0D05-4AEB-9382-7C43D53045B7}" srcId="{AC1D8E1B-42EA-483A-BA0D-AB213B3D4709}" destId="{0AE12A25-9906-4449-BD1E-E154C5AB66A9}" srcOrd="0" destOrd="0" parTransId="{708DD736-2C84-490F-98A3-B55650133CB0}" sibTransId="{F5796B74-58D4-4431-81E7-E68762214E5C}"/>
    <dgm:cxn modelId="{9081371D-6E1D-406D-BBAB-0B6D3986FB6D}" type="presOf" srcId="{0AE12A25-9906-4449-BD1E-E154C5AB66A9}" destId="{DFD4FCDA-C84E-4921-A0C6-8ED928907EB8}" srcOrd="0" destOrd="0" presId="urn:microsoft.com/office/officeart/2005/8/layout/default"/>
    <dgm:cxn modelId="{5C03CD3D-F9F7-49E1-9B1E-A3AF05D1F544}" type="presOf" srcId="{2CA8882B-C2BB-4832-89C7-F9F367A1BCEA}" destId="{A66A625C-56E6-45F0-88AE-1FAC984540FE}" srcOrd="0" destOrd="0" presId="urn:microsoft.com/office/officeart/2005/8/layout/default"/>
    <dgm:cxn modelId="{8D630560-DF2C-4D1E-A1C7-558E705B150D}" srcId="{AC1D8E1B-42EA-483A-BA0D-AB213B3D4709}" destId="{56643A1A-517F-4B89-BD41-1B2E9DFFD4B6}" srcOrd="4" destOrd="0" parTransId="{9B64E8B8-A6E9-4538-8312-C67096B0E228}" sibTransId="{88D8FD80-8584-4150-AC0D-251C5DB95400}"/>
    <dgm:cxn modelId="{4C4F586B-6D43-4868-A59D-0ACF112F3C5D}" srcId="{AC1D8E1B-42EA-483A-BA0D-AB213B3D4709}" destId="{0A9A66BE-91AD-4F84-9A25-5D055E9DB9EC}" srcOrd="2" destOrd="0" parTransId="{816DB64F-5DDB-4A4B-B36B-A95D5798A0AB}" sibTransId="{12E01D24-1FE3-415C-9F29-89B4DD2502F1}"/>
    <dgm:cxn modelId="{FBF650AE-F2D3-4930-82EC-225897447447}" srcId="{AC1D8E1B-42EA-483A-BA0D-AB213B3D4709}" destId="{3B2AE943-E76A-4B3A-A33C-412CA1D1C9B2}" srcOrd="3" destOrd="0" parTransId="{ABB7B317-47F0-4862-AC05-2C2BC551662C}" sibTransId="{958F8FF2-6192-448D-A8A0-483C60857E92}"/>
    <dgm:cxn modelId="{4D7748BA-36CA-4714-84DC-ABC20475B3DC}" type="presOf" srcId="{0A9A66BE-91AD-4F84-9A25-5D055E9DB9EC}" destId="{7A4DF5AE-8E9B-4BDC-B1A2-673C4C89DAF5}" srcOrd="0" destOrd="0" presId="urn:microsoft.com/office/officeart/2005/8/layout/default"/>
    <dgm:cxn modelId="{6ED2B4F7-BA10-4A88-8D29-4400799C2AEE}" type="presOf" srcId="{37868C18-E3B4-4826-9C44-A8814697DE47}" destId="{50B9DA10-2C45-413A-BEDC-7FB6E699DD79}" srcOrd="0" destOrd="0" presId="urn:microsoft.com/office/officeart/2005/8/layout/default"/>
    <dgm:cxn modelId="{0F0C65FE-80BB-4AFE-877F-DE143AEC4AD7}" srcId="{AC1D8E1B-42EA-483A-BA0D-AB213B3D4709}" destId="{2CA8882B-C2BB-4832-89C7-F9F367A1BCEA}" srcOrd="5" destOrd="0" parTransId="{2A6668D1-813A-4FDB-A460-FB52A3DB7D7A}" sibTransId="{ACF3F69A-A830-4409-907B-05962AF2A99B}"/>
    <dgm:cxn modelId="{935FA7DD-B723-4B7D-AB71-B4B7FF4135C9}" type="presParOf" srcId="{5ED95AC8-5DA3-4E2D-960A-308EB3610A6D}" destId="{DFD4FCDA-C84E-4921-A0C6-8ED928907EB8}" srcOrd="0" destOrd="0" presId="urn:microsoft.com/office/officeart/2005/8/layout/default"/>
    <dgm:cxn modelId="{FEE84275-AA5B-4A9C-BFFD-44F351E89DB4}" type="presParOf" srcId="{5ED95AC8-5DA3-4E2D-960A-308EB3610A6D}" destId="{11B871D1-C07D-4E29-A92F-C9BA40A24ED0}" srcOrd="1" destOrd="0" presId="urn:microsoft.com/office/officeart/2005/8/layout/default"/>
    <dgm:cxn modelId="{69CD3A15-ACDF-40E0-9922-EA5FFE071E5E}" type="presParOf" srcId="{5ED95AC8-5DA3-4E2D-960A-308EB3610A6D}" destId="{50B9DA10-2C45-413A-BEDC-7FB6E699DD79}" srcOrd="2" destOrd="0" presId="urn:microsoft.com/office/officeart/2005/8/layout/default"/>
    <dgm:cxn modelId="{9F7C9D5F-2ACC-48E5-8336-27180EECFC98}" type="presParOf" srcId="{5ED95AC8-5DA3-4E2D-960A-308EB3610A6D}" destId="{53876F2F-8523-4596-B129-B42C64F674C8}" srcOrd="3" destOrd="0" presId="urn:microsoft.com/office/officeart/2005/8/layout/default"/>
    <dgm:cxn modelId="{B22668C6-B9AB-4499-9E0E-2635E00D79B2}" type="presParOf" srcId="{5ED95AC8-5DA3-4E2D-960A-308EB3610A6D}" destId="{7A4DF5AE-8E9B-4BDC-B1A2-673C4C89DAF5}" srcOrd="4" destOrd="0" presId="urn:microsoft.com/office/officeart/2005/8/layout/default"/>
    <dgm:cxn modelId="{B7C31C42-D08A-48D5-B4AA-460EFE5012CA}" type="presParOf" srcId="{5ED95AC8-5DA3-4E2D-960A-308EB3610A6D}" destId="{FAB01208-EC96-42CE-9D78-F3D24CAA9514}" srcOrd="5" destOrd="0" presId="urn:microsoft.com/office/officeart/2005/8/layout/default"/>
    <dgm:cxn modelId="{DD9662C2-F50D-4E86-B023-1565B80385C3}" type="presParOf" srcId="{5ED95AC8-5DA3-4E2D-960A-308EB3610A6D}" destId="{F4B89EE3-41E6-436B-9866-5DA4C9D2DF84}" srcOrd="6" destOrd="0" presId="urn:microsoft.com/office/officeart/2005/8/layout/default"/>
    <dgm:cxn modelId="{413A0A4D-8BFD-4013-B72E-D61AE84E7A04}" type="presParOf" srcId="{5ED95AC8-5DA3-4E2D-960A-308EB3610A6D}" destId="{E72F99C4-56C2-4E15-A736-3536E3EB0E48}" srcOrd="7" destOrd="0" presId="urn:microsoft.com/office/officeart/2005/8/layout/default"/>
    <dgm:cxn modelId="{F884C023-EEAF-4D0E-AB27-AC618CF3FEB1}" type="presParOf" srcId="{5ED95AC8-5DA3-4E2D-960A-308EB3610A6D}" destId="{3095B76D-CBB6-4FF7-8CC0-101C5F92CABD}" srcOrd="8" destOrd="0" presId="urn:microsoft.com/office/officeart/2005/8/layout/default"/>
    <dgm:cxn modelId="{9BEDA379-E690-461E-90B4-557E855E2730}" type="presParOf" srcId="{5ED95AC8-5DA3-4E2D-960A-308EB3610A6D}" destId="{35C341EE-8350-48F8-8209-94EEA3F632FE}" srcOrd="9" destOrd="0" presId="urn:microsoft.com/office/officeart/2005/8/layout/default"/>
    <dgm:cxn modelId="{BB2D2FBA-3CAA-4DD3-B926-FD4A9862F098}" type="presParOf" srcId="{5ED95AC8-5DA3-4E2D-960A-308EB3610A6D}" destId="{A66A625C-56E6-45F0-88AE-1FAC984540F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2C8F40A-22D0-488A-8550-D9A20939769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83FA80C-7ED0-41CA-8A80-4FC3C3C3E92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Physical abuse</a:t>
          </a:r>
          <a:endParaRPr lang="en-AU" sz="2000"/>
        </a:p>
      </dgm:t>
    </dgm:pt>
    <dgm:pt modelId="{EF308D0D-659C-4A23-A2D0-D4C7CDD01171}" type="parTrans" cxnId="{D02DD880-1D92-4196-B0CF-5DB3F29084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FF9D496-5CA8-434B-AF4B-6DED64E5C1D2}" type="sibTrans" cxnId="{D02DD880-1D92-4196-B0CF-5DB3F29084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59F8712-DC35-4732-9196-220DD38350B8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Sexual abuse</a:t>
          </a:r>
          <a:endParaRPr lang="en-US" sz="2000" dirty="0"/>
        </a:p>
      </dgm:t>
    </dgm:pt>
    <dgm:pt modelId="{149E162C-EFCD-4375-8E48-FA21F604FFAA}" type="parTrans" cxnId="{C5BD977E-930E-4E27-8AE5-A3E99D070E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8A9D2B4-747D-4860-AA1E-2B01E5EFF548}" type="sibTrans" cxnId="{C5BD977E-930E-4E27-8AE5-A3E99D070E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03895F4-5119-457C-B29E-6A9F80C7666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Emotional abuse</a:t>
          </a:r>
          <a:endParaRPr lang="en-US" sz="2000" dirty="0"/>
        </a:p>
      </dgm:t>
    </dgm:pt>
    <dgm:pt modelId="{C3CE3032-9158-4589-8569-F03883F1FF4C}" type="parTrans" cxnId="{8534896B-2191-48C1-92A0-342BA0122B4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10BEF58-790C-44E9-8333-EA7E2D827B00}" type="sibTrans" cxnId="{8534896B-2191-48C1-92A0-342BA0122B4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F9E5113-D9FA-4968-B024-91A57F0E057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Financial abuse</a:t>
          </a:r>
        </a:p>
      </dgm:t>
    </dgm:pt>
    <dgm:pt modelId="{4E63F4B5-5E2B-4564-B4F7-1E62A2C46E40}" type="parTrans" cxnId="{8B63D167-4FED-4364-A34E-54A4ACC7413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B17FA4D-93B5-48BA-A0B6-BFD8A630449E}" type="sibTrans" cxnId="{8B63D167-4FED-4364-A34E-54A4ACC7413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E776FEB-55D5-4B7B-8DD4-9A672E4C581C}" type="pres">
      <dgm:prSet presAssocID="{B2C8F40A-22D0-488A-8550-D9A20939769F}" presName="diagram" presStyleCnt="0">
        <dgm:presLayoutVars>
          <dgm:dir/>
          <dgm:resizeHandles val="exact"/>
        </dgm:presLayoutVars>
      </dgm:prSet>
      <dgm:spPr/>
    </dgm:pt>
    <dgm:pt modelId="{2796248F-65B4-47C4-ACB9-7492F8AD9BA7}" type="pres">
      <dgm:prSet presAssocID="{B83FA80C-7ED0-41CA-8A80-4FC3C3C3E921}" presName="node" presStyleLbl="node1" presStyleIdx="0" presStyleCnt="4" custScaleY="117813">
        <dgm:presLayoutVars>
          <dgm:bulletEnabled val="1"/>
        </dgm:presLayoutVars>
      </dgm:prSet>
      <dgm:spPr/>
    </dgm:pt>
    <dgm:pt modelId="{01CEB174-998F-4D8F-903C-6977D9D6A0E7}" type="pres">
      <dgm:prSet presAssocID="{CFF9D496-5CA8-434B-AF4B-6DED64E5C1D2}" presName="sibTrans" presStyleCnt="0"/>
      <dgm:spPr/>
    </dgm:pt>
    <dgm:pt modelId="{F4CA2F71-A273-419E-A1DE-C36745B67D8A}" type="pres">
      <dgm:prSet presAssocID="{459F8712-DC35-4732-9196-220DD38350B8}" presName="node" presStyleLbl="node1" presStyleIdx="1" presStyleCnt="4" custScaleY="117813">
        <dgm:presLayoutVars>
          <dgm:bulletEnabled val="1"/>
        </dgm:presLayoutVars>
      </dgm:prSet>
      <dgm:spPr/>
    </dgm:pt>
    <dgm:pt modelId="{A51CE023-1D51-4A79-96D0-63D2360490A3}" type="pres">
      <dgm:prSet presAssocID="{C8A9D2B4-747D-4860-AA1E-2B01E5EFF548}" presName="sibTrans" presStyleCnt="0"/>
      <dgm:spPr/>
    </dgm:pt>
    <dgm:pt modelId="{2B311142-534C-4625-8518-D08F776AE446}" type="pres">
      <dgm:prSet presAssocID="{E03895F4-5119-457C-B29E-6A9F80C76663}" presName="node" presStyleLbl="node1" presStyleIdx="2" presStyleCnt="4" custScaleY="117813">
        <dgm:presLayoutVars>
          <dgm:bulletEnabled val="1"/>
        </dgm:presLayoutVars>
      </dgm:prSet>
      <dgm:spPr/>
    </dgm:pt>
    <dgm:pt modelId="{C9810D12-ECC6-469E-A17C-E9C52852CD29}" type="pres">
      <dgm:prSet presAssocID="{D10BEF58-790C-44E9-8333-EA7E2D827B00}" presName="sibTrans" presStyleCnt="0"/>
      <dgm:spPr/>
    </dgm:pt>
    <dgm:pt modelId="{98CD4F71-2809-41CA-A9B1-9F2B9D43A7F9}" type="pres">
      <dgm:prSet presAssocID="{EF9E5113-D9FA-4968-B024-91A57F0E0576}" presName="node" presStyleLbl="node1" presStyleIdx="3" presStyleCnt="4" custScaleY="117813">
        <dgm:presLayoutVars>
          <dgm:bulletEnabled val="1"/>
        </dgm:presLayoutVars>
      </dgm:prSet>
      <dgm:spPr/>
    </dgm:pt>
  </dgm:ptLst>
  <dgm:cxnLst>
    <dgm:cxn modelId="{10AF3F1C-3560-412A-932E-F777CA554563}" type="presOf" srcId="{459F8712-DC35-4732-9196-220DD38350B8}" destId="{F4CA2F71-A273-419E-A1DE-C36745B67D8A}" srcOrd="0" destOrd="0" presId="urn:microsoft.com/office/officeart/2005/8/layout/default"/>
    <dgm:cxn modelId="{AA8E7429-3AED-4855-8BD5-4C6D7E8A3965}" type="presOf" srcId="{EF9E5113-D9FA-4968-B024-91A57F0E0576}" destId="{98CD4F71-2809-41CA-A9B1-9F2B9D43A7F9}" srcOrd="0" destOrd="0" presId="urn:microsoft.com/office/officeart/2005/8/layout/default"/>
    <dgm:cxn modelId="{C0786265-49B7-4B0D-A7F7-6BB21E967179}" type="presOf" srcId="{B2C8F40A-22D0-488A-8550-D9A20939769F}" destId="{8E776FEB-55D5-4B7B-8DD4-9A672E4C581C}" srcOrd="0" destOrd="0" presId="urn:microsoft.com/office/officeart/2005/8/layout/default"/>
    <dgm:cxn modelId="{8B63D167-4FED-4364-A34E-54A4ACC74139}" srcId="{B2C8F40A-22D0-488A-8550-D9A20939769F}" destId="{EF9E5113-D9FA-4968-B024-91A57F0E0576}" srcOrd="3" destOrd="0" parTransId="{4E63F4B5-5E2B-4564-B4F7-1E62A2C46E40}" sibTransId="{2B17FA4D-93B5-48BA-A0B6-BFD8A630449E}"/>
    <dgm:cxn modelId="{8534896B-2191-48C1-92A0-342BA0122B43}" srcId="{B2C8F40A-22D0-488A-8550-D9A20939769F}" destId="{E03895F4-5119-457C-B29E-6A9F80C76663}" srcOrd="2" destOrd="0" parTransId="{C3CE3032-9158-4589-8569-F03883F1FF4C}" sibTransId="{D10BEF58-790C-44E9-8333-EA7E2D827B00}"/>
    <dgm:cxn modelId="{13ACB958-3F57-4444-B13C-39177B5BA203}" type="presOf" srcId="{E03895F4-5119-457C-B29E-6A9F80C76663}" destId="{2B311142-534C-4625-8518-D08F776AE446}" srcOrd="0" destOrd="0" presId="urn:microsoft.com/office/officeart/2005/8/layout/default"/>
    <dgm:cxn modelId="{C5BD977E-930E-4E27-8AE5-A3E99D070E53}" srcId="{B2C8F40A-22D0-488A-8550-D9A20939769F}" destId="{459F8712-DC35-4732-9196-220DD38350B8}" srcOrd="1" destOrd="0" parTransId="{149E162C-EFCD-4375-8E48-FA21F604FFAA}" sibTransId="{C8A9D2B4-747D-4860-AA1E-2B01E5EFF548}"/>
    <dgm:cxn modelId="{C04A3C80-CEC4-436D-ACAE-C889D890E07A}" type="presOf" srcId="{B83FA80C-7ED0-41CA-8A80-4FC3C3C3E921}" destId="{2796248F-65B4-47C4-ACB9-7492F8AD9BA7}" srcOrd="0" destOrd="0" presId="urn:microsoft.com/office/officeart/2005/8/layout/default"/>
    <dgm:cxn modelId="{D02DD880-1D92-4196-B0CF-5DB3F2908450}" srcId="{B2C8F40A-22D0-488A-8550-D9A20939769F}" destId="{B83FA80C-7ED0-41CA-8A80-4FC3C3C3E921}" srcOrd="0" destOrd="0" parTransId="{EF308D0D-659C-4A23-A2D0-D4C7CDD01171}" sibTransId="{CFF9D496-5CA8-434B-AF4B-6DED64E5C1D2}"/>
    <dgm:cxn modelId="{F713AFF3-B3C3-4D71-8892-0B0302DE7180}" type="presParOf" srcId="{8E776FEB-55D5-4B7B-8DD4-9A672E4C581C}" destId="{2796248F-65B4-47C4-ACB9-7492F8AD9BA7}" srcOrd="0" destOrd="0" presId="urn:microsoft.com/office/officeart/2005/8/layout/default"/>
    <dgm:cxn modelId="{6E2ABDEF-46C6-48CC-B411-73194B9DCB13}" type="presParOf" srcId="{8E776FEB-55D5-4B7B-8DD4-9A672E4C581C}" destId="{01CEB174-998F-4D8F-903C-6977D9D6A0E7}" srcOrd="1" destOrd="0" presId="urn:microsoft.com/office/officeart/2005/8/layout/default"/>
    <dgm:cxn modelId="{305FB684-69F3-4A39-884C-76FEBB2E55AF}" type="presParOf" srcId="{8E776FEB-55D5-4B7B-8DD4-9A672E4C581C}" destId="{F4CA2F71-A273-419E-A1DE-C36745B67D8A}" srcOrd="2" destOrd="0" presId="urn:microsoft.com/office/officeart/2005/8/layout/default"/>
    <dgm:cxn modelId="{76EB6631-9CBE-4854-8B66-19991937588B}" type="presParOf" srcId="{8E776FEB-55D5-4B7B-8DD4-9A672E4C581C}" destId="{A51CE023-1D51-4A79-96D0-63D2360490A3}" srcOrd="3" destOrd="0" presId="urn:microsoft.com/office/officeart/2005/8/layout/default"/>
    <dgm:cxn modelId="{897D7115-3BFC-455D-8C8F-CD78C065D53C}" type="presParOf" srcId="{8E776FEB-55D5-4B7B-8DD4-9A672E4C581C}" destId="{2B311142-534C-4625-8518-D08F776AE446}" srcOrd="4" destOrd="0" presId="urn:microsoft.com/office/officeart/2005/8/layout/default"/>
    <dgm:cxn modelId="{9C243637-6A3A-4B78-B383-FA363492530E}" type="presParOf" srcId="{8E776FEB-55D5-4B7B-8DD4-9A672E4C581C}" destId="{C9810D12-ECC6-469E-A17C-E9C52852CD29}" srcOrd="5" destOrd="0" presId="urn:microsoft.com/office/officeart/2005/8/layout/default"/>
    <dgm:cxn modelId="{18A68AD0-2AF9-48CE-B307-9BB318B26875}" type="presParOf" srcId="{8E776FEB-55D5-4B7B-8DD4-9A672E4C581C}" destId="{98CD4F71-2809-41CA-A9B1-9F2B9D43A7F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BF0BB29-6465-48AC-9590-029FF8CC674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7C9B8D3-E491-4600-A717-9C6E0AA4010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Physical neglect</a:t>
          </a:r>
          <a:endParaRPr lang="en-AU" sz="2000" dirty="0"/>
        </a:p>
      </dgm:t>
    </dgm:pt>
    <dgm:pt modelId="{D3CF66B2-A006-436A-9E69-EE5C05F51C0F}" type="parTrans" cxnId="{2720E9DC-F35F-4A15-950B-D162769DAD6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527230F-5196-4BD6-B63B-9B0FCFB57328}" type="sibTrans" cxnId="{2720E9DC-F35F-4A15-950B-D162769DAD6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96B011D-9CBF-41A2-95FC-85070C48073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Emotional neglect</a:t>
          </a:r>
          <a:endParaRPr lang="en-US" sz="2000" dirty="0"/>
        </a:p>
      </dgm:t>
    </dgm:pt>
    <dgm:pt modelId="{25D84180-4B02-49A6-8CF4-1206FDF72592}" type="parTrans" cxnId="{9173A9FE-AC17-47CC-92C1-D748B9F6332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4E01D58-0294-4269-A601-8CA98EB8163D}" type="sibTrans" cxnId="{9173A9FE-AC17-47CC-92C1-D748B9F6332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E69D72-F468-4C61-88E6-485E137C018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Financial neglect</a:t>
          </a:r>
        </a:p>
      </dgm:t>
    </dgm:pt>
    <dgm:pt modelId="{A1A85DF5-907C-4C8D-9904-3B767D05EB22}" type="parTrans" cxnId="{E2F7969F-C4DF-49E7-BC6D-BE4441033E6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FFBDAA4-CEAA-4761-B01A-9FE873F30F86}" type="sibTrans" cxnId="{E2F7969F-C4DF-49E7-BC6D-BE4441033E6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0D135E0-2241-4A7A-8085-0D19A2FB3494}" type="pres">
      <dgm:prSet presAssocID="{9BF0BB29-6465-48AC-9590-029FF8CC674D}" presName="linear" presStyleCnt="0">
        <dgm:presLayoutVars>
          <dgm:dir/>
          <dgm:animLvl val="lvl"/>
          <dgm:resizeHandles val="exact"/>
        </dgm:presLayoutVars>
      </dgm:prSet>
      <dgm:spPr/>
    </dgm:pt>
    <dgm:pt modelId="{75B744B8-7777-4E5E-AE99-E6BD77FADBBB}" type="pres">
      <dgm:prSet presAssocID="{B7C9B8D3-E491-4600-A717-9C6E0AA40108}" presName="parentLin" presStyleCnt="0"/>
      <dgm:spPr/>
    </dgm:pt>
    <dgm:pt modelId="{8FF5D30E-8EE7-4236-A730-F7BDB42F7C97}" type="pres">
      <dgm:prSet presAssocID="{B7C9B8D3-E491-4600-A717-9C6E0AA40108}" presName="parentLeftMargin" presStyleLbl="node1" presStyleIdx="0" presStyleCnt="3"/>
      <dgm:spPr/>
    </dgm:pt>
    <dgm:pt modelId="{AEC872C3-6151-4A14-A6E8-84D2AE82DDEE}" type="pres">
      <dgm:prSet presAssocID="{B7C9B8D3-E491-4600-A717-9C6E0AA401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7F3FA2-A44A-44A5-892E-FCC328C213BB}" type="pres">
      <dgm:prSet presAssocID="{B7C9B8D3-E491-4600-A717-9C6E0AA40108}" presName="negativeSpace" presStyleCnt="0"/>
      <dgm:spPr/>
    </dgm:pt>
    <dgm:pt modelId="{3DD903C0-8A3B-48C7-BBCC-8286D14B8717}" type="pres">
      <dgm:prSet presAssocID="{B7C9B8D3-E491-4600-A717-9C6E0AA40108}" presName="childText" presStyleLbl="conFgAcc1" presStyleIdx="0" presStyleCnt="3">
        <dgm:presLayoutVars>
          <dgm:bulletEnabled val="1"/>
        </dgm:presLayoutVars>
      </dgm:prSet>
      <dgm:spPr/>
    </dgm:pt>
    <dgm:pt modelId="{7916698B-1697-4B86-A7EA-0C725043E1E2}" type="pres">
      <dgm:prSet presAssocID="{C527230F-5196-4BD6-B63B-9B0FCFB57328}" presName="spaceBetweenRectangles" presStyleCnt="0"/>
      <dgm:spPr/>
    </dgm:pt>
    <dgm:pt modelId="{3C95FB49-1AE5-4734-A4A3-331F4E58AED2}" type="pres">
      <dgm:prSet presAssocID="{696B011D-9CBF-41A2-95FC-85070C480736}" presName="parentLin" presStyleCnt="0"/>
      <dgm:spPr/>
    </dgm:pt>
    <dgm:pt modelId="{C2E0ED0D-6223-4437-9BCB-30FAAB9A2582}" type="pres">
      <dgm:prSet presAssocID="{696B011D-9CBF-41A2-95FC-85070C480736}" presName="parentLeftMargin" presStyleLbl="node1" presStyleIdx="0" presStyleCnt="3"/>
      <dgm:spPr/>
    </dgm:pt>
    <dgm:pt modelId="{C7A336F8-F143-4F57-8A96-7FEB2DE3E4E9}" type="pres">
      <dgm:prSet presAssocID="{696B011D-9CBF-41A2-95FC-85070C48073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B501CB-64BD-42D2-8685-342419E3A363}" type="pres">
      <dgm:prSet presAssocID="{696B011D-9CBF-41A2-95FC-85070C480736}" presName="negativeSpace" presStyleCnt="0"/>
      <dgm:spPr/>
    </dgm:pt>
    <dgm:pt modelId="{CF544BD9-E39E-415B-B457-0520171C31E1}" type="pres">
      <dgm:prSet presAssocID="{696B011D-9CBF-41A2-95FC-85070C480736}" presName="childText" presStyleLbl="conFgAcc1" presStyleIdx="1" presStyleCnt="3">
        <dgm:presLayoutVars>
          <dgm:bulletEnabled val="1"/>
        </dgm:presLayoutVars>
      </dgm:prSet>
      <dgm:spPr/>
    </dgm:pt>
    <dgm:pt modelId="{C90ECFF0-8CC3-4C2D-8E71-6909D3FF5DA5}" type="pres">
      <dgm:prSet presAssocID="{54E01D58-0294-4269-A601-8CA98EB8163D}" presName="spaceBetweenRectangles" presStyleCnt="0"/>
      <dgm:spPr/>
    </dgm:pt>
    <dgm:pt modelId="{AEBFB96F-AB84-498E-94D4-1632D1FBC9F9}" type="pres">
      <dgm:prSet presAssocID="{1DE69D72-F468-4C61-88E6-485E137C0180}" presName="parentLin" presStyleCnt="0"/>
      <dgm:spPr/>
    </dgm:pt>
    <dgm:pt modelId="{8BD1CCC7-4690-4550-83BD-D90672F95E1B}" type="pres">
      <dgm:prSet presAssocID="{1DE69D72-F468-4C61-88E6-485E137C0180}" presName="parentLeftMargin" presStyleLbl="node1" presStyleIdx="1" presStyleCnt="3"/>
      <dgm:spPr/>
    </dgm:pt>
    <dgm:pt modelId="{8C003933-0974-4E92-83F8-EBD17D79315F}" type="pres">
      <dgm:prSet presAssocID="{1DE69D72-F468-4C61-88E6-485E137C018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C76BB96-3B0E-4C80-9C57-378A0731630D}" type="pres">
      <dgm:prSet presAssocID="{1DE69D72-F468-4C61-88E6-485E137C0180}" presName="negativeSpace" presStyleCnt="0"/>
      <dgm:spPr/>
    </dgm:pt>
    <dgm:pt modelId="{53C94EEE-3FE7-488F-8AA1-9C8D21B260DF}" type="pres">
      <dgm:prSet presAssocID="{1DE69D72-F468-4C61-88E6-485E137C018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64A0D3B-22A9-4A77-B06F-C4CA42940256}" type="presOf" srcId="{696B011D-9CBF-41A2-95FC-85070C480736}" destId="{C7A336F8-F143-4F57-8A96-7FEB2DE3E4E9}" srcOrd="1" destOrd="0" presId="urn:microsoft.com/office/officeart/2005/8/layout/list1"/>
    <dgm:cxn modelId="{84775865-D0EF-46A7-BCB7-CD8C1C8FBC6D}" type="presOf" srcId="{696B011D-9CBF-41A2-95FC-85070C480736}" destId="{C2E0ED0D-6223-4437-9BCB-30FAAB9A2582}" srcOrd="0" destOrd="0" presId="urn:microsoft.com/office/officeart/2005/8/layout/list1"/>
    <dgm:cxn modelId="{8EC65E8A-CC2C-41EB-B196-80AEF1279177}" type="presOf" srcId="{1DE69D72-F468-4C61-88E6-485E137C0180}" destId="{8C003933-0974-4E92-83F8-EBD17D79315F}" srcOrd="1" destOrd="0" presId="urn:microsoft.com/office/officeart/2005/8/layout/list1"/>
    <dgm:cxn modelId="{CC70EE91-F089-44FB-8F81-E805B63136AD}" type="presOf" srcId="{9BF0BB29-6465-48AC-9590-029FF8CC674D}" destId="{D0D135E0-2241-4A7A-8085-0D19A2FB3494}" srcOrd="0" destOrd="0" presId="urn:microsoft.com/office/officeart/2005/8/layout/list1"/>
    <dgm:cxn modelId="{E2F7969F-C4DF-49E7-BC6D-BE4441033E6D}" srcId="{9BF0BB29-6465-48AC-9590-029FF8CC674D}" destId="{1DE69D72-F468-4C61-88E6-485E137C0180}" srcOrd="2" destOrd="0" parTransId="{A1A85DF5-907C-4C8D-9904-3B767D05EB22}" sibTransId="{DFFBDAA4-CEAA-4761-B01A-9FE873F30F86}"/>
    <dgm:cxn modelId="{DA3CEECC-3F92-4DBC-A76E-7BA2B7DFF70B}" type="presOf" srcId="{B7C9B8D3-E491-4600-A717-9C6E0AA40108}" destId="{8FF5D30E-8EE7-4236-A730-F7BDB42F7C97}" srcOrd="0" destOrd="0" presId="urn:microsoft.com/office/officeart/2005/8/layout/list1"/>
    <dgm:cxn modelId="{F894B1CD-C595-407B-862C-2C9044105827}" type="presOf" srcId="{1DE69D72-F468-4C61-88E6-485E137C0180}" destId="{8BD1CCC7-4690-4550-83BD-D90672F95E1B}" srcOrd="0" destOrd="0" presId="urn:microsoft.com/office/officeart/2005/8/layout/list1"/>
    <dgm:cxn modelId="{2720E9DC-F35F-4A15-950B-D162769DAD6F}" srcId="{9BF0BB29-6465-48AC-9590-029FF8CC674D}" destId="{B7C9B8D3-E491-4600-A717-9C6E0AA40108}" srcOrd="0" destOrd="0" parTransId="{D3CF66B2-A006-436A-9E69-EE5C05F51C0F}" sibTransId="{C527230F-5196-4BD6-B63B-9B0FCFB57328}"/>
    <dgm:cxn modelId="{5F970DF6-F185-4F0C-86FF-793A2BFFB9E4}" type="presOf" srcId="{B7C9B8D3-E491-4600-A717-9C6E0AA40108}" destId="{AEC872C3-6151-4A14-A6E8-84D2AE82DDEE}" srcOrd="1" destOrd="0" presId="urn:microsoft.com/office/officeart/2005/8/layout/list1"/>
    <dgm:cxn modelId="{9173A9FE-AC17-47CC-92C1-D748B9F63327}" srcId="{9BF0BB29-6465-48AC-9590-029FF8CC674D}" destId="{696B011D-9CBF-41A2-95FC-85070C480736}" srcOrd="1" destOrd="0" parTransId="{25D84180-4B02-49A6-8CF4-1206FDF72592}" sibTransId="{54E01D58-0294-4269-A601-8CA98EB8163D}"/>
    <dgm:cxn modelId="{AFF67EFD-4B54-486F-9EE2-BA5C627126AE}" type="presParOf" srcId="{D0D135E0-2241-4A7A-8085-0D19A2FB3494}" destId="{75B744B8-7777-4E5E-AE99-E6BD77FADBBB}" srcOrd="0" destOrd="0" presId="urn:microsoft.com/office/officeart/2005/8/layout/list1"/>
    <dgm:cxn modelId="{AFC83D7F-1779-44DB-B558-6AAA0738287A}" type="presParOf" srcId="{75B744B8-7777-4E5E-AE99-E6BD77FADBBB}" destId="{8FF5D30E-8EE7-4236-A730-F7BDB42F7C97}" srcOrd="0" destOrd="0" presId="urn:microsoft.com/office/officeart/2005/8/layout/list1"/>
    <dgm:cxn modelId="{306DEEA0-E28D-4388-A6E6-6B77B55678EA}" type="presParOf" srcId="{75B744B8-7777-4E5E-AE99-E6BD77FADBBB}" destId="{AEC872C3-6151-4A14-A6E8-84D2AE82DDEE}" srcOrd="1" destOrd="0" presId="urn:microsoft.com/office/officeart/2005/8/layout/list1"/>
    <dgm:cxn modelId="{754D4678-201A-4A40-B678-FF498914120C}" type="presParOf" srcId="{D0D135E0-2241-4A7A-8085-0D19A2FB3494}" destId="{957F3FA2-A44A-44A5-892E-FCC328C213BB}" srcOrd="1" destOrd="0" presId="urn:microsoft.com/office/officeart/2005/8/layout/list1"/>
    <dgm:cxn modelId="{9CA2A2E9-0652-405A-BE0B-EFC5F28A3656}" type="presParOf" srcId="{D0D135E0-2241-4A7A-8085-0D19A2FB3494}" destId="{3DD903C0-8A3B-48C7-BBCC-8286D14B8717}" srcOrd="2" destOrd="0" presId="urn:microsoft.com/office/officeart/2005/8/layout/list1"/>
    <dgm:cxn modelId="{C5C2C4AD-4FD3-487C-9EE4-4E2525BE96B6}" type="presParOf" srcId="{D0D135E0-2241-4A7A-8085-0D19A2FB3494}" destId="{7916698B-1697-4B86-A7EA-0C725043E1E2}" srcOrd="3" destOrd="0" presId="urn:microsoft.com/office/officeart/2005/8/layout/list1"/>
    <dgm:cxn modelId="{03FF2D9A-2209-40C5-84B1-5B6E9040339F}" type="presParOf" srcId="{D0D135E0-2241-4A7A-8085-0D19A2FB3494}" destId="{3C95FB49-1AE5-4734-A4A3-331F4E58AED2}" srcOrd="4" destOrd="0" presId="urn:microsoft.com/office/officeart/2005/8/layout/list1"/>
    <dgm:cxn modelId="{985B3C06-23B8-4210-9D66-889022B42A22}" type="presParOf" srcId="{3C95FB49-1AE5-4734-A4A3-331F4E58AED2}" destId="{C2E0ED0D-6223-4437-9BCB-30FAAB9A2582}" srcOrd="0" destOrd="0" presId="urn:microsoft.com/office/officeart/2005/8/layout/list1"/>
    <dgm:cxn modelId="{171C8F7F-EE7B-4FC1-BFD0-03C0F8EC22AE}" type="presParOf" srcId="{3C95FB49-1AE5-4734-A4A3-331F4E58AED2}" destId="{C7A336F8-F143-4F57-8A96-7FEB2DE3E4E9}" srcOrd="1" destOrd="0" presId="urn:microsoft.com/office/officeart/2005/8/layout/list1"/>
    <dgm:cxn modelId="{EB1BF9D9-0D66-4DEB-8171-E7FE35B288F8}" type="presParOf" srcId="{D0D135E0-2241-4A7A-8085-0D19A2FB3494}" destId="{54B501CB-64BD-42D2-8685-342419E3A363}" srcOrd="5" destOrd="0" presId="urn:microsoft.com/office/officeart/2005/8/layout/list1"/>
    <dgm:cxn modelId="{F0CBBBE6-0D2E-4D42-901A-101236720810}" type="presParOf" srcId="{D0D135E0-2241-4A7A-8085-0D19A2FB3494}" destId="{CF544BD9-E39E-415B-B457-0520171C31E1}" srcOrd="6" destOrd="0" presId="urn:microsoft.com/office/officeart/2005/8/layout/list1"/>
    <dgm:cxn modelId="{523838EB-9854-4773-9159-BC148DFE87F0}" type="presParOf" srcId="{D0D135E0-2241-4A7A-8085-0D19A2FB3494}" destId="{C90ECFF0-8CC3-4C2D-8E71-6909D3FF5DA5}" srcOrd="7" destOrd="0" presId="urn:microsoft.com/office/officeart/2005/8/layout/list1"/>
    <dgm:cxn modelId="{309C7CCB-CEFB-4C2B-9BFD-2117517BFBCE}" type="presParOf" srcId="{D0D135E0-2241-4A7A-8085-0D19A2FB3494}" destId="{AEBFB96F-AB84-498E-94D4-1632D1FBC9F9}" srcOrd="8" destOrd="0" presId="urn:microsoft.com/office/officeart/2005/8/layout/list1"/>
    <dgm:cxn modelId="{044FC22E-F300-4A8B-9F3C-0BA78494C3EB}" type="presParOf" srcId="{AEBFB96F-AB84-498E-94D4-1632D1FBC9F9}" destId="{8BD1CCC7-4690-4550-83BD-D90672F95E1B}" srcOrd="0" destOrd="0" presId="urn:microsoft.com/office/officeart/2005/8/layout/list1"/>
    <dgm:cxn modelId="{5A9F79FC-D8B2-4C12-80EE-93096715975F}" type="presParOf" srcId="{AEBFB96F-AB84-498E-94D4-1632D1FBC9F9}" destId="{8C003933-0974-4E92-83F8-EBD17D79315F}" srcOrd="1" destOrd="0" presId="urn:microsoft.com/office/officeart/2005/8/layout/list1"/>
    <dgm:cxn modelId="{D3ADF3F1-5385-4A85-9453-D267AA90588A}" type="presParOf" srcId="{D0D135E0-2241-4A7A-8085-0D19A2FB3494}" destId="{7C76BB96-3B0E-4C80-9C57-378A0731630D}" srcOrd="9" destOrd="0" presId="urn:microsoft.com/office/officeart/2005/8/layout/list1"/>
    <dgm:cxn modelId="{9044AD30-1931-4DCB-8870-CB9A36895D9A}" type="presParOf" srcId="{D0D135E0-2241-4A7A-8085-0D19A2FB3494}" destId="{53C94EEE-3FE7-488F-8AA1-9C8D21B260D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E92C3F1-9094-4993-B884-E4818592C78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8EDD6EE-8D82-43E5-9CD9-D907D2F439AE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Documenting the suspected abuse or neglect in an Incident Report</a:t>
          </a:r>
        </a:p>
      </dgm:t>
    </dgm:pt>
    <dgm:pt modelId="{33E0B3BE-AF30-4B44-B941-980BB55D01F3}" type="parTrans" cxnId="{5204C580-F2F4-4070-80C4-EE162474007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8CF04AC-A8ED-4D40-B626-252BE6A32D32}" type="sibTrans" cxnId="{5204C580-F2F4-4070-80C4-EE162474007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224ED5-B6D1-4FF0-A31B-BB995C7FBCBD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/>
            <a:t>Documenting the suspected abuse or neglect in an Injury Form, if required</a:t>
          </a:r>
        </a:p>
      </dgm:t>
    </dgm:pt>
    <dgm:pt modelId="{788ADA84-87F4-421B-BA7A-D362E3889338}" type="parTrans" cxnId="{8123BC0A-9A78-4875-A1AF-C0B440BF0B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665AE00-D2D2-4374-8515-8133B5C4A067}" type="sibTrans" cxnId="{8123BC0A-9A78-4875-A1AF-C0B440BF0B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FE9E13A-CF7A-4CDD-8D97-14B0EC66675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Documenting the suspected abuse or neglect in a communication book or email</a:t>
          </a:r>
        </a:p>
      </dgm:t>
    </dgm:pt>
    <dgm:pt modelId="{C91C21AF-087B-4DAF-9E8B-B8EBF8A5571E}" type="parTrans" cxnId="{00F3AAA2-FE30-43A5-9E7B-5BECC3EA0E9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0ED4006-ABCF-4DF8-85C2-5DF2A9DF1489}" type="sibTrans" cxnId="{00F3AAA2-FE30-43A5-9E7B-5BECC3EA0E9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2C9D5D9-A871-4B22-8115-AE7747A5C47C}" type="pres">
      <dgm:prSet presAssocID="{8E92C3F1-9094-4993-B884-E4818592C783}" presName="linear" presStyleCnt="0">
        <dgm:presLayoutVars>
          <dgm:animLvl val="lvl"/>
          <dgm:resizeHandles val="exact"/>
        </dgm:presLayoutVars>
      </dgm:prSet>
      <dgm:spPr/>
    </dgm:pt>
    <dgm:pt modelId="{758B57F8-5E3A-4C00-8621-6791C9E44434}" type="pres">
      <dgm:prSet presAssocID="{E8EDD6EE-8D82-43E5-9CD9-D907D2F439AE}" presName="parentText" presStyleLbl="node1" presStyleIdx="0" presStyleCnt="3" custLinFactNeighborX="513">
        <dgm:presLayoutVars>
          <dgm:chMax val="0"/>
          <dgm:bulletEnabled val="1"/>
        </dgm:presLayoutVars>
      </dgm:prSet>
      <dgm:spPr/>
    </dgm:pt>
    <dgm:pt modelId="{EA4956C4-FDF7-4429-8BC3-41188E4222A2}" type="pres">
      <dgm:prSet presAssocID="{78CF04AC-A8ED-4D40-B626-252BE6A32D32}" presName="spacer" presStyleCnt="0"/>
      <dgm:spPr/>
    </dgm:pt>
    <dgm:pt modelId="{A2E8A249-27BC-411C-83DD-BADFB109B3C9}" type="pres">
      <dgm:prSet presAssocID="{5B224ED5-B6D1-4FF0-A31B-BB995C7FBC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77FBD7-C59C-4BA7-B5EF-9A5105C48CD7}" type="pres">
      <dgm:prSet presAssocID="{F665AE00-D2D2-4374-8515-8133B5C4A067}" presName="spacer" presStyleCnt="0"/>
      <dgm:spPr/>
    </dgm:pt>
    <dgm:pt modelId="{842FBC5D-B4FF-4C05-9415-EA314DEC4337}" type="pres">
      <dgm:prSet presAssocID="{4FE9E13A-CF7A-4CDD-8D97-14B0EC66675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123BC0A-9A78-4875-A1AF-C0B440BF0BE5}" srcId="{8E92C3F1-9094-4993-B884-E4818592C783}" destId="{5B224ED5-B6D1-4FF0-A31B-BB995C7FBCBD}" srcOrd="1" destOrd="0" parTransId="{788ADA84-87F4-421B-BA7A-D362E3889338}" sibTransId="{F665AE00-D2D2-4374-8515-8133B5C4A067}"/>
    <dgm:cxn modelId="{1AF34B0E-95D9-4618-B77D-49601D11912B}" type="presOf" srcId="{4FE9E13A-CF7A-4CDD-8D97-14B0EC66675F}" destId="{842FBC5D-B4FF-4C05-9415-EA314DEC4337}" srcOrd="0" destOrd="0" presId="urn:microsoft.com/office/officeart/2005/8/layout/vList2"/>
    <dgm:cxn modelId="{5204C580-F2F4-4070-80C4-EE1624740071}" srcId="{8E92C3F1-9094-4993-B884-E4818592C783}" destId="{E8EDD6EE-8D82-43E5-9CD9-D907D2F439AE}" srcOrd="0" destOrd="0" parTransId="{33E0B3BE-AF30-4B44-B941-980BB55D01F3}" sibTransId="{78CF04AC-A8ED-4D40-B626-252BE6A32D32}"/>
    <dgm:cxn modelId="{00F3AAA2-FE30-43A5-9E7B-5BECC3EA0E98}" srcId="{8E92C3F1-9094-4993-B884-E4818592C783}" destId="{4FE9E13A-CF7A-4CDD-8D97-14B0EC66675F}" srcOrd="2" destOrd="0" parTransId="{C91C21AF-087B-4DAF-9E8B-B8EBF8A5571E}" sibTransId="{60ED4006-ABCF-4DF8-85C2-5DF2A9DF1489}"/>
    <dgm:cxn modelId="{0E7900AE-034B-4543-843F-8A2C06F27252}" type="presOf" srcId="{8E92C3F1-9094-4993-B884-E4818592C783}" destId="{C2C9D5D9-A871-4B22-8115-AE7747A5C47C}" srcOrd="0" destOrd="0" presId="urn:microsoft.com/office/officeart/2005/8/layout/vList2"/>
    <dgm:cxn modelId="{6654E7D0-FA2B-4CA4-9DCA-28345F8503D0}" type="presOf" srcId="{E8EDD6EE-8D82-43E5-9CD9-D907D2F439AE}" destId="{758B57F8-5E3A-4C00-8621-6791C9E44434}" srcOrd="0" destOrd="0" presId="urn:microsoft.com/office/officeart/2005/8/layout/vList2"/>
    <dgm:cxn modelId="{A6F2AEDB-06A9-431F-8C56-7F60FDF3FE7C}" type="presOf" srcId="{5B224ED5-B6D1-4FF0-A31B-BB995C7FBCBD}" destId="{A2E8A249-27BC-411C-83DD-BADFB109B3C9}" srcOrd="0" destOrd="0" presId="urn:microsoft.com/office/officeart/2005/8/layout/vList2"/>
    <dgm:cxn modelId="{50704F58-42B2-47DB-90E5-BE289E6C4D3C}" type="presParOf" srcId="{C2C9D5D9-A871-4B22-8115-AE7747A5C47C}" destId="{758B57F8-5E3A-4C00-8621-6791C9E44434}" srcOrd="0" destOrd="0" presId="urn:microsoft.com/office/officeart/2005/8/layout/vList2"/>
    <dgm:cxn modelId="{20BF41A1-A1C5-44B2-9498-3C7767E33B88}" type="presParOf" srcId="{C2C9D5D9-A871-4B22-8115-AE7747A5C47C}" destId="{EA4956C4-FDF7-4429-8BC3-41188E4222A2}" srcOrd="1" destOrd="0" presId="urn:microsoft.com/office/officeart/2005/8/layout/vList2"/>
    <dgm:cxn modelId="{6FA8211D-C49D-47F2-934C-854397680CEA}" type="presParOf" srcId="{C2C9D5D9-A871-4B22-8115-AE7747A5C47C}" destId="{A2E8A249-27BC-411C-83DD-BADFB109B3C9}" srcOrd="2" destOrd="0" presId="urn:microsoft.com/office/officeart/2005/8/layout/vList2"/>
    <dgm:cxn modelId="{83A0CF8F-EEBB-4E30-A515-4C86F0F10690}" type="presParOf" srcId="{C2C9D5D9-A871-4B22-8115-AE7747A5C47C}" destId="{0477FBD7-C59C-4BA7-B5EF-9A5105C48CD7}" srcOrd="3" destOrd="0" presId="urn:microsoft.com/office/officeart/2005/8/layout/vList2"/>
    <dgm:cxn modelId="{C7F858E0-81E1-4657-A7A5-EF099C8F7E07}" type="presParOf" srcId="{C2C9D5D9-A871-4B22-8115-AE7747A5C47C}" destId="{842FBC5D-B4FF-4C05-9415-EA314DEC433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E92C3F1-9094-4993-B884-E4818592C78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673A81F-9798-47AA-B5A2-52D560361AEB}">
      <dgm:prSet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Verbally reporting the suspected case to management or senior staff on duty</a:t>
          </a:r>
        </a:p>
      </dgm:t>
    </dgm:pt>
    <dgm:pt modelId="{0F0C34EE-2C4E-44F2-9880-83F52BEC5AA5}" type="parTrans" cxnId="{E65077E1-B211-4DFC-A636-C1C0A4AC73B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2D86B56-FBA1-4F51-AB49-60CC5C7EBE4E}" type="sibTrans" cxnId="{E65077E1-B211-4DFC-A636-C1C0A4AC73B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FF50907-3B27-4144-A795-3731BD62689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Following up on the matter with management or authorities as needed</a:t>
          </a:r>
        </a:p>
      </dgm:t>
    </dgm:pt>
    <dgm:pt modelId="{8617AE7F-FBED-4995-89FD-403CC5CE468E}" type="parTrans" cxnId="{7B7DCA59-362F-49E2-9644-0643458F00E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543E83E-4910-460F-AB56-55C8725ACE8F}" type="sibTrans" cxnId="{7B7DCA59-362F-49E2-9644-0643458F00E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14C3F36-F33A-4C00-9A25-DFB6C143C728}" type="pres">
      <dgm:prSet presAssocID="{8E92C3F1-9094-4993-B884-E4818592C783}" presName="linear" presStyleCnt="0">
        <dgm:presLayoutVars>
          <dgm:animLvl val="lvl"/>
          <dgm:resizeHandles val="exact"/>
        </dgm:presLayoutVars>
      </dgm:prSet>
      <dgm:spPr/>
    </dgm:pt>
    <dgm:pt modelId="{5AF13E4D-7603-4D89-8942-163759687281}" type="pres">
      <dgm:prSet presAssocID="{A673A81F-9798-47AA-B5A2-52D560361AE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82ED2F9-F819-4065-94D0-DA4372B6AD28}" type="pres">
      <dgm:prSet presAssocID="{32D86B56-FBA1-4F51-AB49-60CC5C7EBE4E}" presName="spacer" presStyleCnt="0"/>
      <dgm:spPr/>
    </dgm:pt>
    <dgm:pt modelId="{2BAE99D4-9BD0-49E9-9575-091DAA814901}" type="pres">
      <dgm:prSet presAssocID="{AFF50907-3B27-4144-A795-3731BD62689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893771C-81B9-4CBA-9F96-24400E6EEE6D}" type="presOf" srcId="{AFF50907-3B27-4144-A795-3731BD626896}" destId="{2BAE99D4-9BD0-49E9-9575-091DAA814901}" srcOrd="0" destOrd="0" presId="urn:microsoft.com/office/officeart/2005/8/layout/vList2"/>
    <dgm:cxn modelId="{5E92B11C-9400-4C1C-BE0F-040695784F7B}" type="presOf" srcId="{8E92C3F1-9094-4993-B884-E4818592C783}" destId="{514C3F36-F33A-4C00-9A25-DFB6C143C728}" srcOrd="0" destOrd="0" presId="urn:microsoft.com/office/officeart/2005/8/layout/vList2"/>
    <dgm:cxn modelId="{7B7DCA59-362F-49E2-9644-0643458F00E7}" srcId="{8E92C3F1-9094-4993-B884-E4818592C783}" destId="{AFF50907-3B27-4144-A795-3731BD626896}" srcOrd="1" destOrd="0" parTransId="{8617AE7F-FBED-4995-89FD-403CC5CE468E}" sibTransId="{8543E83E-4910-460F-AB56-55C8725ACE8F}"/>
    <dgm:cxn modelId="{C0E7DB8F-CF36-4812-85E8-1A1B86749C30}" type="presOf" srcId="{A673A81F-9798-47AA-B5A2-52D560361AEB}" destId="{5AF13E4D-7603-4D89-8942-163759687281}" srcOrd="0" destOrd="0" presId="urn:microsoft.com/office/officeart/2005/8/layout/vList2"/>
    <dgm:cxn modelId="{E65077E1-B211-4DFC-A636-C1C0A4AC73BF}" srcId="{8E92C3F1-9094-4993-B884-E4818592C783}" destId="{A673A81F-9798-47AA-B5A2-52D560361AEB}" srcOrd="0" destOrd="0" parTransId="{0F0C34EE-2C4E-44F2-9880-83F52BEC5AA5}" sibTransId="{32D86B56-FBA1-4F51-AB49-60CC5C7EBE4E}"/>
    <dgm:cxn modelId="{3FF9B4D7-0ED5-4B1D-BC3D-89CDCC77A67D}" type="presParOf" srcId="{514C3F36-F33A-4C00-9A25-DFB6C143C728}" destId="{5AF13E4D-7603-4D89-8942-163759687281}" srcOrd="0" destOrd="0" presId="urn:microsoft.com/office/officeart/2005/8/layout/vList2"/>
    <dgm:cxn modelId="{EF9C95C3-3551-45D8-A07B-F1FC64B6C7B6}" type="presParOf" srcId="{514C3F36-F33A-4C00-9A25-DFB6C143C728}" destId="{382ED2F9-F819-4065-94D0-DA4372B6AD28}" srcOrd="1" destOrd="0" presId="urn:microsoft.com/office/officeart/2005/8/layout/vList2"/>
    <dgm:cxn modelId="{687F8C7C-8CFC-4265-ADA2-888741B3F987}" type="presParOf" srcId="{514C3F36-F33A-4C00-9A25-DFB6C143C728}" destId="{2BAE99D4-9BD0-49E9-9575-091DAA81490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7D47EBC-5F5F-42FA-AB47-EB2583779A6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05C119-5076-49CF-877A-7BFCEED1EB08}">
      <dgm:prSet phldrT="[Text]" custT="1"/>
      <dgm:spPr>
        <a:solidFill>
          <a:srgbClr val="458DCF"/>
        </a:solidFill>
      </dgm:spPr>
      <dgm:t>
        <a:bodyPr/>
        <a:lstStyle/>
        <a:p>
          <a:r>
            <a:rPr lang="en-US" sz="2000" dirty="0"/>
            <a:t>Unreasonable force</a:t>
          </a:r>
        </a:p>
      </dgm:t>
    </dgm:pt>
    <dgm:pt modelId="{136D4EB5-7E2B-4E7A-96A1-982ACF4F99DC}" type="parTrans" cxnId="{3003763C-6E0F-4B69-82AF-9F04F6492052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5FCB40E-87E5-41F6-84F2-4160F8378048}" type="sibTrans" cxnId="{3003763C-6E0F-4B69-82AF-9F04F6492052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6226E81-FA6B-456A-A10E-53F8A0512E79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Sexual abuse</a:t>
          </a:r>
        </a:p>
      </dgm:t>
    </dgm:pt>
    <dgm:pt modelId="{3953DEAE-200E-4555-ABD2-E690B983C07B}" type="parTrans" cxnId="{6A5B6EE3-7B44-4E3D-8DAB-D69D44480723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164977-1A00-47BB-8C8F-59D303D0940F}" type="sibTrans" cxnId="{6A5B6EE3-7B44-4E3D-8DAB-D69D44480723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7BA691D-A6EA-42B7-AA00-91BF52873B05}">
      <dgm:prSet phldrT="[Text]" custT="1"/>
      <dgm:spPr>
        <a:solidFill>
          <a:srgbClr val="3CBE99"/>
        </a:solidFill>
      </dgm:spPr>
      <dgm:t>
        <a:bodyPr/>
        <a:lstStyle/>
        <a:p>
          <a:r>
            <a:rPr lang="en-US" sz="2000" dirty="0"/>
            <a:t>Emotional abuse</a:t>
          </a:r>
        </a:p>
      </dgm:t>
    </dgm:pt>
    <dgm:pt modelId="{DFAB2B73-AE72-483C-A39D-D118307C5E4F}" type="parTrans" cxnId="{7F0B6A2D-ABBF-4238-86F1-DF93D5C1A0E0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EA93536-5E8C-4894-B1E7-8BC01D012CC2}" type="sibTrans" cxnId="{7F0B6A2D-ABBF-4238-86F1-DF93D5C1A0E0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355413E-A23B-4609-9684-257A385CDC19}">
      <dgm:prSet phldrT="[Text]" custT="1"/>
      <dgm:spPr/>
      <dgm:t>
        <a:bodyPr/>
        <a:lstStyle/>
        <a:p>
          <a:r>
            <a:rPr lang="en-US" sz="2000" dirty="0"/>
            <a:t>Stealing done by a care worker</a:t>
          </a:r>
        </a:p>
      </dgm:t>
    </dgm:pt>
    <dgm:pt modelId="{8420B807-7CE5-4305-A49C-C4B67520A7C9}" type="parTrans" cxnId="{AC66B282-5020-48C6-9634-597A2D34E55B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7536677-A4CA-44FD-973D-63C775AA61B9}" type="sibTrans" cxnId="{AC66B282-5020-48C6-9634-597A2D34E55B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454BEFC-D761-4DD9-8537-AA4D639F4568}">
      <dgm:prSet phldrT="[Text]" custT="1"/>
      <dgm:spPr/>
      <dgm:t>
        <a:bodyPr/>
        <a:lstStyle/>
        <a:p>
          <a:r>
            <a:rPr lang="en-US" sz="2000" dirty="0"/>
            <a:t>Neglect</a:t>
          </a:r>
        </a:p>
      </dgm:t>
    </dgm:pt>
    <dgm:pt modelId="{A1E0559B-F239-4CA3-BE1D-70DE9BC62568}" type="parTrans" cxnId="{52241625-C4E5-4838-BB81-72F436E96225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66C50E8-4075-4EBE-9AFB-7B4E27CA0104}" type="sibTrans" cxnId="{52241625-C4E5-4838-BB81-72F436E96225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22DFE01-0B03-4139-87CC-32861FC11194}" type="pres">
      <dgm:prSet presAssocID="{47D47EBC-5F5F-42FA-AB47-EB2583779A66}" presName="diagram" presStyleCnt="0">
        <dgm:presLayoutVars>
          <dgm:dir/>
          <dgm:resizeHandles val="exact"/>
        </dgm:presLayoutVars>
      </dgm:prSet>
      <dgm:spPr/>
    </dgm:pt>
    <dgm:pt modelId="{C567F84A-735E-48F3-8BA2-FFF900874014}" type="pres">
      <dgm:prSet presAssocID="{7C05C119-5076-49CF-877A-7BFCEED1EB08}" presName="node" presStyleLbl="node1" presStyleIdx="0" presStyleCnt="5">
        <dgm:presLayoutVars>
          <dgm:bulletEnabled val="1"/>
        </dgm:presLayoutVars>
      </dgm:prSet>
      <dgm:spPr/>
    </dgm:pt>
    <dgm:pt modelId="{6E1F7AF2-FCCC-4F28-A7A8-9F6CD6FFAD9C}" type="pres">
      <dgm:prSet presAssocID="{75FCB40E-87E5-41F6-84F2-4160F8378048}" presName="sibTrans" presStyleCnt="0"/>
      <dgm:spPr/>
    </dgm:pt>
    <dgm:pt modelId="{1D9646F6-187C-42B5-8889-ACF69543323B}" type="pres">
      <dgm:prSet presAssocID="{86226E81-FA6B-456A-A10E-53F8A0512E79}" presName="node" presStyleLbl="node1" presStyleIdx="1" presStyleCnt="5">
        <dgm:presLayoutVars>
          <dgm:bulletEnabled val="1"/>
        </dgm:presLayoutVars>
      </dgm:prSet>
      <dgm:spPr/>
    </dgm:pt>
    <dgm:pt modelId="{CE9B149D-38BD-4D2F-B085-7E441950A9EE}" type="pres">
      <dgm:prSet presAssocID="{CA164977-1A00-47BB-8C8F-59D303D0940F}" presName="sibTrans" presStyleCnt="0"/>
      <dgm:spPr/>
    </dgm:pt>
    <dgm:pt modelId="{82F1107C-53FA-4F0E-BA26-15C8D7F105B5}" type="pres">
      <dgm:prSet presAssocID="{87BA691D-A6EA-42B7-AA00-91BF52873B05}" presName="node" presStyleLbl="node1" presStyleIdx="2" presStyleCnt="5">
        <dgm:presLayoutVars>
          <dgm:bulletEnabled val="1"/>
        </dgm:presLayoutVars>
      </dgm:prSet>
      <dgm:spPr/>
    </dgm:pt>
    <dgm:pt modelId="{3797DF6E-B24A-4675-915D-37023D499255}" type="pres">
      <dgm:prSet presAssocID="{6EA93536-5E8C-4894-B1E7-8BC01D012CC2}" presName="sibTrans" presStyleCnt="0"/>
      <dgm:spPr/>
    </dgm:pt>
    <dgm:pt modelId="{9C05558B-ACE7-4994-8D65-7198317BAC7A}" type="pres">
      <dgm:prSet presAssocID="{7355413E-A23B-4609-9684-257A385CDC19}" presName="node" presStyleLbl="node1" presStyleIdx="3" presStyleCnt="5" custScaleX="143884">
        <dgm:presLayoutVars>
          <dgm:bulletEnabled val="1"/>
        </dgm:presLayoutVars>
      </dgm:prSet>
      <dgm:spPr/>
    </dgm:pt>
    <dgm:pt modelId="{4BEC3056-F5CE-45D6-8447-9B9791BA222E}" type="pres">
      <dgm:prSet presAssocID="{F7536677-A4CA-44FD-973D-63C775AA61B9}" presName="sibTrans" presStyleCnt="0"/>
      <dgm:spPr/>
    </dgm:pt>
    <dgm:pt modelId="{DFDECC70-CDC1-4BB2-BE7A-CA6EFAC76F8C}" type="pres">
      <dgm:prSet presAssocID="{3454BEFC-D761-4DD9-8537-AA4D639F4568}" presName="node" presStyleLbl="node1" presStyleIdx="4" presStyleCnt="5">
        <dgm:presLayoutVars>
          <dgm:bulletEnabled val="1"/>
        </dgm:presLayoutVars>
      </dgm:prSet>
      <dgm:spPr/>
    </dgm:pt>
  </dgm:ptLst>
  <dgm:cxnLst>
    <dgm:cxn modelId="{9A818315-CDC8-435F-A41B-3A4E4F4A6ABD}" type="presOf" srcId="{7C05C119-5076-49CF-877A-7BFCEED1EB08}" destId="{C567F84A-735E-48F3-8BA2-FFF900874014}" srcOrd="0" destOrd="0" presId="urn:microsoft.com/office/officeart/2005/8/layout/default"/>
    <dgm:cxn modelId="{52241625-C4E5-4838-BB81-72F436E96225}" srcId="{47D47EBC-5F5F-42FA-AB47-EB2583779A66}" destId="{3454BEFC-D761-4DD9-8537-AA4D639F4568}" srcOrd="4" destOrd="0" parTransId="{A1E0559B-F239-4CA3-BE1D-70DE9BC62568}" sibTransId="{266C50E8-4075-4EBE-9AFB-7B4E27CA0104}"/>
    <dgm:cxn modelId="{7F0B6A2D-ABBF-4238-86F1-DF93D5C1A0E0}" srcId="{47D47EBC-5F5F-42FA-AB47-EB2583779A66}" destId="{87BA691D-A6EA-42B7-AA00-91BF52873B05}" srcOrd="2" destOrd="0" parTransId="{DFAB2B73-AE72-483C-A39D-D118307C5E4F}" sibTransId="{6EA93536-5E8C-4894-B1E7-8BC01D012CC2}"/>
    <dgm:cxn modelId="{3003763C-6E0F-4B69-82AF-9F04F6492052}" srcId="{47D47EBC-5F5F-42FA-AB47-EB2583779A66}" destId="{7C05C119-5076-49CF-877A-7BFCEED1EB08}" srcOrd="0" destOrd="0" parTransId="{136D4EB5-7E2B-4E7A-96A1-982ACF4F99DC}" sibTransId="{75FCB40E-87E5-41F6-84F2-4160F8378048}"/>
    <dgm:cxn modelId="{AC66B282-5020-48C6-9634-597A2D34E55B}" srcId="{47D47EBC-5F5F-42FA-AB47-EB2583779A66}" destId="{7355413E-A23B-4609-9684-257A385CDC19}" srcOrd="3" destOrd="0" parTransId="{8420B807-7CE5-4305-A49C-C4B67520A7C9}" sibTransId="{F7536677-A4CA-44FD-973D-63C775AA61B9}"/>
    <dgm:cxn modelId="{7713F8C2-D754-46F6-B54B-9787C6EDBBCD}" type="presOf" srcId="{87BA691D-A6EA-42B7-AA00-91BF52873B05}" destId="{82F1107C-53FA-4F0E-BA26-15C8D7F105B5}" srcOrd="0" destOrd="0" presId="urn:microsoft.com/office/officeart/2005/8/layout/default"/>
    <dgm:cxn modelId="{E18A91C8-A249-4331-8749-549CAF97A977}" type="presOf" srcId="{86226E81-FA6B-456A-A10E-53F8A0512E79}" destId="{1D9646F6-187C-42B5-8889-ACF69543323B}" srcOrd="0" destOrd="0" presId="urn:microsoft.com/office/officeart/2005/8/layout/default"/>
    <dgm:cxn modelId="{1B9D52D8-31F1-4D65-98F4-44D96009E32D}" type="presOf" srcId="{47D47EBC-5F5F-42FA-AB47-EB2583779A66}" destId="{422DFE01-0B03-4139-87CC-32861FC11194}" srcOrd="0" destOrd="0" presId="urn:microsoft.com/office/officeart/2005/8/layout/default"/>
    <dgm:cxn modelId="{CA7043E3-6718-4AE8-A6AB-2E9EB2A87B72}" type="presOf" srcId="{3454BEFC-D761-4DD9-8537-AA4D639F4568}" destId="{DFDECC70-CDC1-4BB2-BE7A-CA6EFAC76F8C}" srcOrd="0" destOrd="0" presId="urn:microsoft.com/office/officeart/2005/8/layout/default"/>
    <dgm:cxn modelId="{6A5B6EE3-7B44-4E3D-8DAB-D69D44480723}" srcId="{47D47EBC-5F5F-42FA-AB47-EB2583779A66}" destId="{86226E81-FA6B-456A-A10E-53F8A0512E79}" srcOrd="1" destOrd="0" parTransId="{3953DEAE-200E-4555-ABD2-E690B983C07B}" sibTransId="{CA164977-1A00-47BB-8C8F-59D303D0940F}"/>
    <dgm:cxn modelId="{B38117EC-1B95-4738-AA22-DDB2850C7A29}" type="presOf" srcId="{7355413E-A23B-4609-9684-257A385CDC19}" destId="{9C05558B-ACE7-4994-8D65-7198317BAC7A}" srcOrd="0" destOrd="0" presId="urn:microsoft.com/office/officeart/2005/8/layout/default"/>
    <dgm:cxn modelId="{7179C069-3774-4A6A-B9D1-112F6FE3AEB0}" type="presParOf" srcId="{422DFE01-0B03-4139-87CC-32861FC11194}" destId="{C567F84A-735E-48F3-8BA2-FFF900874014}" srcOrd="0" destOrd="0" presId="urn:microsoft.com/office/officeart/2005/8/layout/default"/>
    <dgm:cxn modelId="{AF4DD07C-FA02-4A8C-A3E5-9CFD13196CE1}" type="presParOf" srcId="{422DFE01-0B03-4139-87CC-32861FC11194}" destId="{6E1F7AF2-FCCC-4F28-A7A8-9F6CD6FFAD9C}" srcOrd="1" destOrd="0" presId="urn:microsoft.com/office/officeart/2005/8/layout/default"/>
    <dgm:cxn modelId="{E79BDA69-B768-41F1-8F45-5D15F47DB5EC}" type="presParOf" srcId="{422DFE01-0B03-4139-87CC-32861FC11194}" destId="{1D9646F6-187C-42B5-8889-ACF69543323B}" srcOrd="2" destOrd="0" presId="urn:microsoft.com/office/officeart/2005/8/layout/default"/>
    <dgm:cxn modelId="{A4598731-B615-43B0-BBDB-5F27CE98AB76}" type="presParOf" srcId="{422DFE01-0B03-4139-87CC-32861FC11194}" destId="{CE9B149D-38BD-4D2F-B085-7E441950A9EE}" srcOrd="3" destOrd="0" presId="urn:microsoft.com/office/officeart/2005/8/layout/default"/>
    <dgm:cxn modelId="{0A3E82CE-565A-4ABD-AC7D-857A023E4C79}" type="presParOf" srcId="{422DFE01-0B03-4139-87CC-32861FC11194}" destId="{82F1107C-53FA-4F0E-BA26-15C8D7F105B5}" srcOrd="4" destOrd="0" presId="urn:microsoft.com/office/officeart/2005/8/layout/default"/>
    <dgm:cxn modelId="{557B0AEE-9384-4B43-9A55-F579BD7B8C69}" type="presParOf" srcId="{422DFE01-0B03-4139-87CC-32861FC11194}" destId="{3797DF6E-B24A-4675-915D-37023D499255}" srcOrd="5" destOrd="0" presId="urn:microsoft.com/office/officeart/2005/8/layout/default"/>
    <dgm:cxn modelId="{0D872FFE-A565-4FDD-8FC9-BEA823110DAD}" type="presParOf" srcId="{422DFE01-0B03-4139-87CC-32861FC11194}" destId="{9C05558B-ACE7-4994-8D65-7198317BAC7A}" srcOrd="6" destOrd="0" presId="urn:microsoft.com/office/officeart/2005/8/layout/default"/>
    <dgm:cxn modelId="{89C8D640-4EBE-4333-A21F-38FD3221BC4F}" type="presParOf" srcId="{422DFE01-0B03-4139-87CC-32861FC11194}" destId="{4BEC3056-F5CE-45D6-8447-9B9791BA222E}" srcOrd="7" destOrd="0" presId="urn:microsoft.com/office/officeart/2005/8/layout/default"/>
    <dgm:cxn modelId="{707012F4-417D-464E-8497-DDE3B21FE0D1}" type="presParOf" srcId="{422DFE01-0B03-4139-87CC-32861FC11194}" destId="{DFDECC70-CDC1-4BB2-BE7A-CA6EFAC76F8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7D47EBC-5F5F-42FA-AB47-EB2583779A6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14FD7B-705B-4D7D-A3BB-4D6CB54C7B3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Unreasonable use of restrictive practices</a:t>
          </a:r>
        </a:p>
      </dgm:t>
    </dgm:pt>
    <dgm:pt modelId="{E0C96672-9ACE-4363-A60F-416282252583}" type="parTrans" cxnId="{D5C8735F-DEC5-4F82-B3D7-3E2A1BFBD2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5F3F2C4-9947-41E9-9103-51A4E37DD507}" type="sibTrans" cxnId="{D5C8735F-DEC5-4F82-B3D7-3E2A1BFBD2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953E998-FCF2-49C8-BEF8-E81F63FBF334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Unexplained death of an older person</a:t>
          </a:r>
        </a:p>
      </dgm:t>
    </dgm:pt>
    <dgm:pt modelId="{6E6F104A-FB94-478F-A0BF-8E38E378A252}" type="parTrans" cxnId="{B50485FD-9A8F-4F39-BB9E-D3061992486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541E429-A8D7-4244-9A5B-2513F0B1E5D4}" type="sibTrans" cxnId="{B50485FD-9A8F-4F39-BB9E-D3061992486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A538E32-AB28-40C0-9DB9-633204A44676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Unexplained disappearance of an older person</a:t>
          </a:r>
        </a:p>
      </dgm:t>
    </dgm:pt>
    <dgm:pt modelId="{D6AEDC46-4507-4C90-BF54-D15FA299E4AC}" type="parTrans" cxnId="{5F00A12A-07BD-4527-B61F-1FB54670D96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A4897F4-E0CF-48BB-9231-A2DE817C8241}" type="sibTrans" cxnId="{5F00A12A-07BD-4527-B61F-1FB54670D96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22DFE01-0B03-4139-87CC-32861FC11194}" type="pres">
      <dgm:prSet presAssocID="{47D47EBC-5F5F-42FA-AB47-EB2583779A66}" presName="diagram" presStyleCnt="0">
        <dgm:presLayoutVars>
          <dgm:dir/>
          <dgm:resizeHandles val="exact"/>
        </dgm:presLayoutVars>
      </dgm:prSet>
      <dgm:spPr/>
    </dgm:pt>
    <dgm:pt modelId="{7CCD36AB-2EF1-44ED-A615-2053FFC0448B}" type="pres">
      <dgm:prSet presAssocID="{6E14FD7B-705B-4D7D-A3BB-4D6CB54C7B3B}" presName="node" presStyleLbl="node1" presStyleIdx="0" presStyleCnt="3">
        <dgm:presLayoutVars>
          <dgm:bulletEnabled val="1"/>
        </dgm:presLayoutVars>
      </dgm:prSet>
      <dgm:spPr/>
    </dgm:pt>
    <dgm:pt modelId="{83B50665-F92F-4903-8219-518C87C10F5C}" type="pres">
      <dgm:prSet presAssocID="{85F3F2C4-9947-41E9-9103-51A4E37DD507}" presName="sibTrans" presStyleCnt="0"/>
      <dgm:spPr/>
    </dgm:pt>
    <dgm:pt modelId="{4935A1EA-D727-4EA6-AADF-C941B3DF3026}" type="pres">
      <dgm:prSet presAssocID="{5953E998-FCF2-49C8-BEF8-E81F63FBF334}" presName="node" presStyleLbl="node1" presStyleIdx="1" presStyleCnt="3">
        <dgm:presLayoutVars>
          <dgm:bulletEnabled val="1"/>
        </dgm:presLayoutVars>
      </dgm:prSet>
      <dgm:spPr/>
    </dgm:pt>
    <dgm:pt modelId="{64319DE3-B442-4ED5-BEF2-B78AB2CDE0A3}" type="pres">
      <dgm:prSet presAssocID="{C541E429-A8D7-4244-9A5B-2513F0B1E5D4}" presName="sibTrans" presStyleCnt="0"/>
      <dgm:spPr/>
    </dgm:pt>
    <dgm:pt modelId="{4801B590-33B0-4821-B55B-BF541950FA4B}" type="pres">
      <dgm:prSet presAssocID="{EA538E32-AB28-40C0-9DB9-633204A44676}" presName="node" presStyleLbl="node1" presStyleIdx="2" presStyleCnt="3">
        <dgm:presLayoutVars>
          <dgm:bulletEnabled val="1"/>
        </dgm:presLayoutVars>
      </dgm:prSet>
      <dgm:spPr/>
    </dgm:pt>
  </dgm:ptLst>
  <dgm:cxnLst>
    <dgm:cxn modelId="{5F00A12A-07BD-4527-B61F-1FB54670D96C}" srcId="{47D47EBC-5F5F-42FA-AB47-EB2583779A66}" destId="{EA538E32-AB28-40C0-9DB9-633204A44676}" srcOrd="2" destOrd="0" parTransId="{D6AEDC46-4507-4C90-BF54-D15FA299E4AC}" sibTransId="{9A4897F4-E0CF-48BB-9231-A2DE817C8241}"/>
    <dgm:cxn modelId="{C7042A2B-DEB7-4948-AD23-E36F203FFB6C}" type="presOf" srcId="{5953E998-FCF2-49C8-BEF8-E81F63FBF334}" destId="{4935A1EA-D727-4EA6-AADF-C941B3DF3026}" srcOrd="0" destOrd="0" presId="urn:microsoft.com/office/officeart/2005/8/layout/default"/>
    <dgm:cxn modelId="{D5C8735F-DEC5-4F82-B3D7-3E2A1BFBD23D}" srcId="{47D47EBC-5F5F-42FA-AB47-EB2583779A66}" destId="{6E14FD7B-705B-4D7D-A3BB-4D6CB54C7B3B}" srcOrd="0" destOrd="0" parTransId="{E0C96672-9ACE-4363-A60F-416282252583}" sibTransId="{85F3F2C4-9947-41E9-9103-51A4E37DD507}"/>
    <dgm:cxn modelId="{0F47F7A9-3E21-4491-9E4F-765BD4C6773E}" type="presOf" srcId="{6E14FD7B-705B-4D7D-A3BB-4D6CB54C7B3B}" destId="{7CCD36AB-2EF1-44ED-A615-2053FFC0448B}" srcOrd="0" destOrd="0" presId="urn:microsoft.com/office/officeart/2005/8/layout/default"/>
    <dgm:cxn modelId="{ABA7EECC-3B3C-496A-8CDD-C4A45096A2E5}" type="presOf" srcId="{EA538E32-AB28-40C0-9DB9-633204A44676}" destId="{4801B590-33B0-4821-B55B-BF541950FA4B}" srcOrd="0" destOrd="0" presId="urn:microsoft.com/office/officeart/2005/8/layout/default"/>
    <dgm:cxn modelId="{1B9D52D8-31F1-4D65-98F4-44D96009E32D}" type="presOf" srcId="{47D47EBC-5F5F-42FA-AB47-EB2583779A66}" destId="{422DFE01-0B03-4139-87CC-32861FC11194}" srcOrd="0" destOrd="0" presId="urn:microsoft.com/office/officeart/2005/8/layout/default"/>
    <dgm:cxn modelId="{B50485FD-9A8F-4F39-BB9E-D30619924862}" srcId="{47D47EBC-5F5F-42FA-AB47-EB2583779A66}" destId="{5953E998-FCF2-49C8-BEF8-E81F63FBF334}" srcOrd="1" destOrd="0" parTransId="{6E6F104A-FB94-478F-A0BF-8E38E378A252}" sibTransId="{C541E429-A8D7-4244-9A5B-2513F0B1E5D4}"/>
    <dgm:cxn modelId="{18EF5666-58A6-4890-AD1B-415BAED27179}" type="presParOf" srcId="{422DFE01-0B03-4139-87CC-32861FC11194}" destId="{7CCD36AB-2EF1-44ED-A615-2053FFC0448B}" srcOrd="0" destOrd="0" presId="urn:microsoft.com/office/officeart/2005/8/layout/default"/>
    <dgm:cxn modelId="{1851DBD6-90C8-4B32-8121-076FD4565998}" type="presParOf" srcId="{422DFE01-0B03-4139-87CC-32861FC11194}" destId="{83B50665-F92F-4903-8219-518C87C10F5C}" srcOrd="1" destOrd="0" presId="urn:microsoft.com/office/officeart/2005/8/layout/default"/>
    <dgm:cxn modelId="{1D02B4D7-9CD1-4C97-8806-8B6CE4206608}" type="presParOf" srcId="{422DFE01-0B03-4139-87CC-32861FC11194}" destId="{4935A1EA-D727-4EA6-AADF-C941B3DF3026}" srcOrd="2" destOrd="0" presId="urn:microsoft.com/office/officeart/2005/8/layout/default"/>
    <dgm:cxn modelId="{5C7C6924-AD11-4BF0-B729-B4280AA45C57}" type="presParOf" srcId="{422DFE01-0B03-4139-87CC-32861FC11194}" destId="{64319DE3-B442-4ED5-BEF2-B78AB2CDE0A3}" srcOrd="3" destOrd="0" presId="urn:microsoft.com/office/officeart/2005/8/layout/default"/>
    <dgm:cxn modelId="{2531521D-9F6A-4DEC-830A-E3D24398A5E1}" type="presParOf" srcId="{422DFE01-0B03-4139-87CC-32861FC11194}" destId="{4801B590-33B0-4821-B55B-BF541950FA4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F21BF6E-D6C4-44E0-BF9B-0E4E0B633ED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1136785-6143-4742-8EDF-AF52684DB1DF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The law protects the reporter from criminal or civil responsibility.</a:t>
          </a:r>
          <a:endParaRPr lang="en-AU" sz="2000" dirty="0"/>
        </a:p>
      </dgm:t>
    </dgm:pt>
    <dgm:pt modelId="{901E3546-535D-4503-A271-4BE2192C2668}" type="parTrans" cxnId="{DD951AA7-9502-4E4E-8CC9-9DB9B8B31E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2BFC8E3-8583-4C19-9A5D-1D73E86CD9B6}" type="sibTrans" cxnId="{DD951AA7-9502-4E4E-8CC9-9DB9B8B31E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AD3705-084A-40BC-93E8-CE319F40721A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The employer cannot punish a reporter for reporting a valid incident.</a:t>
          </a:r>
          <a:endParaRPr lang="en-US" sz="2000" dirty="0"/>
        </a:p>
      </dgm:t>
    </dgm:pt>
    <dgm:pt modelId="{6DEFD2D8-C49D-43C4-8E8B-2BD9497E1C8B}" type="parTrans" cxnId="{F7811396-54BD-4803-B60C-0E9DB286688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568EAAD-DD6F-44DA-9128-E0CCBAEF2597}" type="sibTrans" cxnId="{F7811396-54BD-4803-B60C-0E9DB286688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AE288BC-52A9-4A87-BE6A-99E528559A7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The employer must protect the reporter from threats and </a:t>
          </a:r>
          <a:r>
            <a:rPr lang="en-US" sz="2000" dirty="0" err="1"/>
            <a:t>victimisation</a:t>
          </a:r>
          <a:r>
            <a:rPr lang="en-US" sz="2000" dirty="0"/>
            <a:t>.</a:t>
          </a:r>
        </a:p>
      </dgm:t>
    </dgm:pt>
    <dgm:pt modelId="{10154DBA-2A03-49DC-BF92-26D6DE1B239E}" type="parTrans" cxnId="{16AACEE7-0FC7-41AD-A1B3-F34A61D06ED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93A3826-78A4-46D1-906C-956FE0A5F909}" type="sibTrans" cxnId="{16AACEE7-0FC7-41AD-A1B3-F34A61D06ED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9864B8F-1819-45D4-936E-047955EEB1B6}" type="pres">
      <dgm:prSet presAssocID="{5F21BF6E-D6C4-44E0-BF9B-0E4E0B633EDC}" presName="Name0" presStyleCnt="0">
        <dgm:presLayoutVars>
          <dgm:chMax val="7"/>
          <dgm:chPref val="7"/>
          <dgm:dir/>
        </dgm:presLayoutVars>
      </dgm:prSet>
      <dgm:spPr/>
    </dgm:pt>
    <dgm:pt modelId="{1F9B350A-8183-45B4-9D38-E51A140BDBD2}" type="pres">
      <dgm:prSet presAssocID="{5F21BF6E-D6C4-44E0-BF9B-0E4E0B633EDC}" presName="Name1" presStyleCnt="0"/>
      <dgm:spPr/>
    </dgm:pt>
    <dgm:pt modelId="{6419231B-F108-4199-868E-B4446C61E785}" type="pres">
      <dgm:prSet presAssocID="{5F21BF6E-D6C4-44E0-BF9B-0E4E0B633EDC}" presName="cycle" presStyleCnt="0"/>
      <dgm:spPr/>
    </dgm:pt>
    <dgm:pt modelId="{212FB3A4-7518-4AAD-B4CE-1B6533C733DE}" type="pres">
      <dgm:prSet presAssocID="{5F21BF6E-D6C4-44E0-BF9B-0E4E0B633EDC}" presName="srcNode" presStyleLbl="node1" presStyleIdx="0" presStyleCnt="3"/>
      <dgm:spPr/>
    </dgm:pt>
    <dgm:pt modelId="{E3DF235B-6564-40DC-BC61-2BCF8564A617}" type="pres">
      <dgm:prSet presAssocID="{5F21BF6E-D6C4-44E0-BF9B-0E4E0B633EDC}" presName="conn" presStyleLbl="parChTrans1D2" presStyleIdx="0" presStyleCnt="1"/>
      <dgm:spPr/>
    </dgm:pt>
    <dgm:pt modelId="{50632CEB-D90D-4B93-8DA9-539A1EF446E2}" type="pres">
      <dgm:prSet presAssocID="{5F21BF6E-D6C4-44E0-BF9B-0E4E0B633EDC}" presName="extraNode" presStyleLbl="node1" presStyleIdx="0" presStyleCnt="3"/>
      <dgm:spPr/>
    </dgm:pt>
    <dgm:pt modelId="{99BEF87B-2316-4298-8535-A4E00540D050}" type="pres">
      <dgm:prSet presAssocID="{5F21BF6E-D6C4-44E0-BF9B-0E4E0B633EDC}" presName="dstNode" presStyleLbl="node1" presStyleIdx="0" presStyleCnt="3"/>
      <dgm:spPr/>
    </dgm:pt>
    <dgm:pt modelId="{2DEC4B27-6AD5-41D8-A258-A90FA86F10CE}" type="pres">
      <dgm:prSet presAssocID="{81136785-6143-4742-8EDF-AF52684DB1DF}" presName="text_1" presStyleLbl="node1" presStyleIdx="0" presStyleCnt="3">
        <dgm:presLayoutVars>
          <dgm:bulletEnabled val="1"/>
        </dgm:presLayoutVars>
      </dgm:prSet>
      <dgm:spPr/>
    </dgm:pt>
    <dgm:pt modelId="{D8BA29AB-5FF7-4F87-965D-F9A1BCAC88F2}" type="pres">
      <dgm:prSet presAssocID="{81136785-6143-4742-8EDF-AF52684DB1DF}" presName="accent_1" presStyleCnt="0"/>
      <dgm:spPr/>
    </dgm:pt>
    <dgm:pt modelId="{1510E3DB-FAE1-43B8-87A1-F5F553807E8D}" type="pres">
      <dgm:prSet presAssocID="{81136785-6143-4742-8EDF-AF52684DB1DF}" presName="accentRepeatNode" presStyleLbl="solidFgAcc1" presStyleIdx="0" presStyleCnt="3"/>
      <dgm:spPr/>
    </dgm:pt>
    <dgm:pt modelId="{47EA709E-04EB-4058-B41F-A66F046F1EF7}" type="pres">
      <dgm:prSet presAssocID="{39AD3705-084A-40BC-93E8-CE319F40721A}" presName="text_2" presStyleLbl="node1" presStyleIdx="1" presStyleCnt="3">
        <dgm:presLayoutVars>
          <dgm:bulletEnabled val="1"/>
        </dgm:presLayoutVars>
      </dgm:prSet>
      <dgm:spPr/>
    </dgm:pt>
    <dgm:pt modelId="{BFCFA0C5-8959-438C-8DCE-BDABB70F3416}" type="pres">
      <dgm:prSet presAssocID="{39AD3705-084A-40BC-93E8-CE319F40721A}" presName="accent_2" presStyleCnt="0"/>
      <dgm:spPr/>
    </dgm:pt>
    <dgm:pt modelId="{BDD305B8-B5E6-4ADD-8F28-19C3DE3F7173}" type="pres">
      <dgm:prSet presAssocID="{39AD3705-084A-40BC-93E8-CE319F40721A}" presName="accentRepeatNode" presStyleLbl="solidFgAcc1" presStyleIdx="1" presStyleCnt="3"/>
      <dgm:spPr/>
    </dgm:pt>
    <dgm:pt modelId="{33C2B561-5CC1-4FCE-92E3-3CD6366B6A19}" type="pres">
      <dgm:prSet presAssocID="{DAE288BC-52A9-4A87-BE6A-99E528559A7C}" presName="text_3" presStyleLbl="node1" presStyleIdx="2" presStyleCnt="3">
        <dgm:presLayoutVars>
          <dgm:bulletEnabled val="1"/>
        </dgm:presLayoutVars>
      </dgm:prSet>
      <dgm:spPr/>
    </dgm:pt>
    <dgm:pt modelId="{0656B5B2-E51D-4AA6-AC6D-B7878C0D84BA}" type="pres">
      <dgm:prSet presAssocID="{DAE288BC-52A9-4A87-BE6A-99E528559A7C}" presName="accent_3" presStyleCnt="0"/>
      <dgm:spPr/>
    </dgm:pt>
    <dgm:pt modelId="{D49B76AD-C270-4858-BB5E-F19749D69198}" type="pres">
      <dgm:prSet presAssocID="{DAE288BC-52A9-4A87-BE6A-99E528559A7C}" presName="accentRepeatNode" presStyleLbl="solidFgAcc1" presStyleIdx="2" presStyleCnt="3"/>
      <dgm:spPr/>
    </dgm:pt>
  </dgm:ptLst>
  <dgm:cxnLst>
    <dgm:cxn modelId="{74142F26-9A2D-45C3-8B27-D4BB4A265809}" type="presOf" srcId="{5F21BF6E-D6C4-44E0-BF9B-0E4E0B633EDC}" destId="{B9864B8F-1819-45D4-936E-047955EEB1B6}" srcOrd="0" destOrd="0" presId="urn:microsoft.com/office/officeart/2008/layout/VerticalCurvedList"/>
    <dgm:cxn modelId="{C2214357-20DA-4E8A-8BDF-F71EEC069B21}" type="presOf" srcId="{52BFC8E3-8583-4C19-9A5D-1D73E86CD9B6}" destId="{E3DF235B-6564-40DC-BC61-2BCF8564A617}" srcOrd="0" destOrd="0" presId="urn:microsoft.com/office/officeart/2008/layout/VerticalCurvedList"/>
    <dgm:cxn modelId="{F7811396-54BD-4803-B60C-0E9DB2866880}" srcId="{5F21BF6E-D6C4-44E0-BF9B-0E4E0B633EDC}" destId="{39AD3705-084A-40BC-93E8-CE319F40721A}" srcOrd="1" destOrd="0" parTransId="{6DEFD2D8-C49D-43C4-8E8B-2BD9497E1C8B}" sibTransId="{0568EAAD-DD6F-44DA-9128-E0CCBAEF2597}"/>
    <dgm:cxn modelId="{DD951AA7-9502-4E4E-8CC9-9DB9B8B31EAA}" srcId="{5F21BF6E-D6C4-44E0-BF9B-0E4E0B633EDC}" destId="{81136785-6143-4742-8EDF-AF52684DB1DF}" srcOrd="0" destOrd="0" parTransId="{901E3546-535D-4503-A271-4BE2192C2668}" sibTransId="{52BFC8E3-8583-4C19-9A5D-1D73E86CD9B6}"/>
    <dgm:cxn modelId="{C3CFB6DF-E44A-4F3A-8DC2-17BD5410458B}" type="presOf" srcId="{39AD3705-084A-40BC-93E8-CE319F40721A}" destId="{47EA709E-04EB-4058-B41F-A66F046F1EF7}" srcOrd="0" destOrd="0" presId="urn:microsoft.com/office/officeart/2008/layout/VerticalCurvedList"/>
    <dgm:cxn modelId="{16AACEE7-0FC7-41AD-A1B3-F34A61D06ED8}" srcId="{5F21BF6E-D6C4-44E0-BF9B-0E4E0B633EDC}" destId="{DAE288BC-52A9-4A87-BE6A-99E528559A7C}" srcOrd="2" destOrd="0" parTransId="{10154DBA-2A03-49DC-BF92-26D6DE1B239E}" sibTransId="{A93A3826-78A4-46D1-906C-956FE0A5F909}"/>
    <dgm:cxn modelId="{5D86E6F2-D29D-4792-B058-FF931DBF4B62}" type="presOf" srcId="{81136785-6143-4742-8EDF-AF52684DB1DF}" destId="{2DEC4B27-6AD5-41D8-A258-A90FA86F10CE}" srcOrd="0" destOrd="0" presId="urn:microsoft.com/office/officeart/2008/layout/VerticalCurvedList"/>
    <dgm:cxn modelId="{011DC3F9-DE98-4A6C-81A2-BA5F8B5257D9}" type="presOf" srcId="{DAE288BC-52A9-4A87-BE6A-99E528559A7C}" destId="{33C2B561-5CC1-4FCE-92E3-3CD6366B6A19}" srcOrd="0" destOrd="0" presId="urn:microsoft.com/office/officeart/2008/layout/VerticalCurvedList"/>
    <dgm:cxn modelId="{BA9F8927-CA3D-4B29-B8CF-64729E9FD937}" type="presParOf" srcId="{B9864B8F-1819-45D4-936E-047955EEB1B6}" destId="{1F9B350A-8183-45B4-9D38-E51A140BDBD2}" srcOrd="0" destOrd="0" presId="urn:microsoft.com/office/officeart/2008/layout/VerticalCurvedList"/>
    <dgm:cxn modelId="{1F1D754B-2FD0-4BD0-B2B7-575B520A7C3A}" type="presParOf" srcId="{1F9B350A-8183-45B4-9D38-E51A140BDBD2}" destId="{6419231B-F108-4199-868E-B4446C61E785}" srcOrd="0" destOrd="0" presId="urn:microsoft.com/office/officeart/2008/layout/VerticalCurvedList"/>
    <dgm:cxn modelId="{6A205696-02CE-480F-A0BA-DDD22CA915EC}" type="presParOf" srcId="{6419231B-F108-4199-868E-B4446C61E785}" destId="{212FB3A4-7518-4AAD-B4CE-1B6533C733DE}" srcOrd="0" destOrd="0" presId="urn:microsoft.com/office/officeart/2008/layout/VerticalCurvedList"/>
    <dgm:cxn modelId="{D74AFF0F-22CD-4C9F-81E1-D56F50621BF6}" type="presParOf" srcId="{6419231B-F108-4199-868E-B4446C61E785}" destId="{E3DF235B-6564-40DC-BC61-2BCF8564A617}" srcOrd="1" destOrd="0" presId="urn:microsoft.com/office/officeart/2008/layout/VerticalCurvedList"/>
    <dgm:cxn modelId="{1CD0D9D9-4CDE-418C-9C85-F42EBC040F7D}" type="presParOf" srcId="{6419231B-F108-4199-868E-B4446C61E785}" destId="{50632CEB-D90D-4B93-8DA9-539A1EF446E2}" srcOrd="2" destOrd="0" presId="urn:microsoft.com/office/officeart/2008/layout/VerticalCurvedList"/>
    <dgm:cxn modelId="{F8FD1942-BE66-485B-AB50-A581FBB87515}" type="presParOf" srcId="{6419231B-F108-4199-868E-B4446C61E785}" destId="{99BEF87B-2316-4298-8535-A4E00540D050}" srcOrd="3" destOrd="0" presId="urn:microsoft.com/office/officeart/2008/layout/VerticalCurvedList"/>
    <dgm:cxn modelId="{982218AA-FF5A-4ABF-BD44-09D692F712C7}" type="presParOf" srcId="{1F9B350A-8183-45B4-9D38-E51A140BDBD2}" destId="{2DEC4B27-6AD5-41D8-A258-A90FA86F10CE}" srcOrd="1" destOrd="0" presId="urn:microsoft.com/office/officeart/2008/layout/VerticalCurvedList"/>
    <dgm:cxn modelId="{BF4A33E7-570D-423F-9483-EFAB987825D4}" type="presParOf" srcId="{1F9B350A-8183-45B4-9D38-E51A140BDBD2}" destId="{D8BA29AB-5FF7-4F87-965D-F9A1BCAC88F2}" srcOrd="2" destOrd="0" presId="urn:microsoft.com/office/officeart/2008/layout/VerticalCurvedList"/>
    <dgm:cxn modelId="{A78E4B6C-1DE9-4A9A-AAF4-9F5ECD932EF7}" type="presParOf" srcId="{D8BA29AB-5FF7-4F87-965D-F9A1BCAC88F2}" destId="{1510E3DB-FAE1-43B8-87A1-F5F553807E8D}" srcOrd="0" destOrd="0" presId="urn:microsoft.com/office/officeart/2008/layout/VerticalCurvedList"/>
    <dgm:cxn modelId="{487CA61D-28CF-421F-B7A5-0F9944F79F2E}" type="presParOf" srcId="{1F9B350A-8183-45B4-9D38-E51A140BDBD2}" destId="{47EA709E-04EB-4058-B41F-A66F046F1EF7}" srcOrd="3" destOrd="0" presId="urn:microsoft.com/office/officeart/2008/layout/VerticalCurvedList"/>
    <dgm:cxn modelId="{A2E45420-0ECA-4456-8443-BE6CD86127AD}" type="presParOf" srcId="{1F9B350A-8183-45B4-9D38-E51A140BDBD2}" destId="{BFCFA0C5-8959-438C-8DCE-BDABB70F3416}" srcOrd="4" destOrd="0" presId="urn:microsoft.com/office/officeart/2008/layout/VerticalCurvedList"/>
    <dgm:cxn modelId="{33D7B7CB-2157-4BA3-B108-DD3078CF22CB}" type="presParOf" srcId="{BFCFA0C5-8959-438C-8DCE-BDABB70F3416}" destId="{BDD305B8-B5E6-4ADD-8F28-19C3DE3F7173}" srcOrd="0" destOrd="0" presId="urn:microsoft.com/office/officeart/2008/layout/VerticalCurvedList"/>
    <dgm:cxn modelId="{A88ACA5F-74F3-4E2D-B597-403A537DB560}" type="presParOf" srcId="{1F9B350A-8183-45B4-9D38-E51A140BDBD2}" destId="{33C2B561-5CC1-4FCE-92E3-3CD6366B6A19}" srcOrd="5" destOrd="0" presId="urn:microsoft.com/office/officeart/2008/layout/VerticalCurvedList"/>
    <dgm:cxn modelId="{4140E377-83D2-4415-930F-F0C7F84DB763}" type="presParOf" srcId="{1F9B350A-8183-45B4-9D38-E51A140BDBD2}" destId="{0656B5B2-E51D-4AA6-AC6D-B7878C0D84BA}" srcOrd="6" destOrd="0" presId="urn:microsoft.com/office/officeart/2008/layout/VerticalCurvedList"/>
    <dgm:cxn modelId="{986B4CDA-5DCA-4064-94DA-9C39BB6FFE6C}" type="presParOf" srcId="{0656B5B2-E51D-4AA6-AC6D-B7878C0D84BA}" destId="{D49B76AD-C270-4858-BB5E-F19749D691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BDDBD8-FCC1-4BCB-925D-6E30F44A024C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266E21F-630F-47F5-B10E-B372803EA9BA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Friends</a:t>
          </a:r>
          <a:endParaRPr lang="en-AU" sz="2000"/>
        </a:p>
      </dgm:t>
    </dgm:pt>
    <dgm:pt modelId="{49A0EC0F-8274-4A50-8040-54A845D365F3}" type="parTrans" cxnId="{60E50808-BEA9-43A1-92EA-310757E96E0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20DFAB6-6183-48DF-A991-7C405107C84B}" type="sibTrans" cxnId="{60E50808-BEA9-43A1-92EA-310757E96E0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1BB2CD2-8D9E-4914-89B5-B725C6A40965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Family</a:t>
          </a:r>
          <a:endParaRPr lang="en-US" sz="2000" dirty="0"/>
        </a:p>
      </dgm:t>
    </dgm:pt>
    <dgm:pt modelId="{2460C796-4C2A-44C7-A119-C65D25C943AD}" type="parTrans" cxnId="{38EBDF9B-FAC6-49AA-800E-4A0A2E070A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5397F4A-821F-43B3-8214-220F4134DCD9}" type="sibTrans" cxnId="{38EBDF9B-FAC6-49AA-800E-4A0A2E070A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1D8E881-D128-4C14-9DBF-742A90787492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Co-workers</a:t>
          </a:r>
          <a:endParaRPr lang="en-US" sz="2000" dirty="0"/>
        </a:p>
      </dgm:t>
    </dgm:pt>
    <dgm:pt modelId="{85E9A84D-141E-47B1-9372-27B7A094FE83}" type="parTrans" cxnId="{B4890D33-00F1-4250-9FE0-EC4AD631759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106FD4C-CE8E-49F7-ACA9-A3BA6DEC111B}" type="sibTrans" cxnId="{B4890D33-00F1-4250-9FE0-EC4AD631759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7BC2638-5383-4A18-B65D-154FDE2FCFE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Other important people</a:t>
          </a:r>
        </a:p>
      </dgm:t>
    </dgm:pt>
    <dgm:pt modelId="{A978BB27-8230-4EF2-B34D-559FADD2F16A}" type="parTrans" cxnId="{3B7FAA52-29C0-4955-8997-12E4C1E2F8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3612BB8-C9DC-460C-989A-293169F6F3A1}" type="sibTrans" cxnId="{3B7FAA52-29C0-4955-8997-12E4C1E2F8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6641F76-642D-4DE7-A8AE-E54AAF2B616E}" type="pres">
      <dgm:prSet presAssocID="{33BDDBD8-FCC1-4BCB-925D-6E30F44A024C}" presName="Name0" presStyleCnt="0">
        <dgm:presLayoutVars>
          <dgm:dir/>
          <dgm:resizeHandles val="exact"/>
        </dgm:presLayoutVars>
      </dgm:prSet>
      <dgm:spPr/>
    </dgm:pt>
    <dgm:pt modelId="{6A1F7C2D-DA4C-4310-9414-AC76382496D9}" type="pres">
      <dgm:prSet presAssocID="{1266E21F-630F-47F5-B10E-B372803EA9BA}" presName="node" presStyleLbl="node1" presStyleIdx="0" presStyleCnt="4">
        <dgm:presLayoutVars>
          <dgm:bulletEnabled val="1"/>
        </dgm:presLayoutVars>
      </dgm:prSet>
      <dgm:spPr/>
    </dgm:pt>
    <dgm:pt modelId="{4166F32B-45EF-4613-83B1-29DDF6D35504}" type="pres">
      <dgm:prSet presAssocID="{920DFAB6-6183-48DF-A991-7C405107C84B}" presName="sibTrans" presStyleCnt="0"/>
      <dgm:spPr/>
    </dgm:pt>
    <dgm:pt modelId="{BD0E66E7-40CF-4105-B68E-0CFC2BC3975A}" type="pres">
      <dgm:prSet presAssocID="{21BB2CD2-8D9E-4914-89B5-B725C6A40965}" presName="node" presStyleLbl="node1" presStyleIdx="1" presStyleCnt="4">
        <dgm:presLayoutVars>
          <dgm:bulletEnabled val="1"/>
        </dgm:presLayoutVars>
      </dgm:prSet>
      <dgm:spPr/>
    </dgm:pt>
    <dgm:pt modelId="{7F203DC8-451E-443F-8B6B-DA76C05E5A23}" type="pres">
      <dgm:prSet presAssocID="{55397F4A-821F-43B3-8214-220F4134DCD9}" presName="sibTrans" presStyleCnt="0"/>
      <dgm:spPr/>
    </dgm:pt>
    <dgm:pt modelId="{C974D466-4914-4F62-B0C7-48AF1320CAA9}" type="pres">
      <dgm:prSet presAssocID="{B1D8E881-D128-4C14-9DBF-742A90787492}" presName="node" presStyleLbl="node1" presStyleIdx="2" presStyleCnt="4">
        <dgm:presLayoutVars>
          <dgm:bulletEnabled val="1"/>
        </dgm:presLayoutVars>
      </dgm:prSet>
      <dgm:spPr/>
    </dgm:pt>
    <dgm:pt modelId="{32E1F01C-626B-4E0F-ADCC-95E04E422DB4}" type="pres">
      <dgm:prSet presAssocID="{C106FD4C-CE8E-49F7-ACA9-A3BA6DEC111B}" presName="sibTrans" presStyleCnt="0"/>
      <dgm:spPr/>
    </dgm:pt>
    <dgm:pt modelId="{425FD224-7AAF-43C8-A358-D64BA1ABCC8C}" type="pres">
      <dgm:prSet presAssocID="{E7BC2638-5383-4A18-B65D-154FDE2FCFE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E50808-BEA9-43A1-92EA-310757E96E01}" srcId="{33BDDBD8-FCC1-4BCB-925D-6E30F44A024C}" destId="{1266E21F-630F-47F5-B10E-B372803EA9BA}" srcOrd="0" destOrd="0" parTransId="{49A0EC0F-8274-4A50-8040-54A845D365F3}" sibTransId="{920DFAB6-6183-48DF-A991-7C405107C84B}"/>
    <dgm:cxn modelId="{E3E3FA29-2CEF-49DC-BC75-2FAA499745C0}" type="presOf" srcId="{1266E21F-630F-47F5-B10E-B372803EA9BA}" destId="{6A1F7C2D-DA4C-4310-9414-AC76382496D9}" srcOrd="0" destOrd="0" presId="urn:microsoft.com/office/officeart/2005/8/layout/hList6"/>
    <dgm:cxn modelId="{B4890D33-00F1-4250-9FE0-EC4AD6317595}" srcId="{33BDDBD8-FCC1-4BCB-925D-6E30F44A024C}" destId="{B1D8E881-D128-4C14-9DBF-742A90787492}" srcOrd="2" destOrd="0" parTransId="{85E9A84D-141E-47B1-9372-27B7A094FE83}" sibTransId="{C106FD4C-CE8E-49F7-ACA9-A3BA6DEC111B}"/>
    <dgm:cxn modelId="{9909F65E-62A0-4C43-9F1A-AD38FBAD8DB6}" type="presOf" srcId="{21BB2CD2-8D9E-4914-89B5-B725C6A40965}" destId="{BD0E66E7-40CF-4105-B68E-0CFC2BC3975A}" srcOrd="0" destOrd="0" presId="urn:microsoft.com/office/officeart/2005/8/layout/hList6"/>
    <dgm:cxn modelId="{D709894F-1317-4FD8-AF46-DD7F145E8693}" type="presOf" srcId="{33BDDBD8-FCC1-4BCB-925D-6E30F44A024C}" destId="{16641F76-642D-4DE7-A8AE-E54AAF2B616E}" srcOrd="0" destOrd="0" presId="urn:microsoft.com/office/officeart/2005/8/layout/hList6"/>
    <dgm:cxn modelId="{3B7FAA52-29C0-4955-8997-12E4C1E2F8E8}" srcId="{33BDDBD8-FCC1-4BCB-925D-6E30F44A024C}" destId="{E7BC2638-5383-4A18-B65D-154FDE2FCFE1}" srcOrd="3" destOrd="0" parTransId="{A978BB27-8230-4EF2-B34D-559FADD2F16A}" sibTransId="{13612BB8-C9DC-460C-989A-293169F6F3A1}"/>
    <dgm:cxn modelId="{36BA7982-E5DE-433F-8DC4-D1C133216DA7}" type="presOf" srcId="{B1D8E881-D128-4C14-9DBF-742A90787492}" destId="{C974D466-4914-4F62-B0C7-48AF1320CAA9}" srcOrd="0" destOrd="0" presId="urn:microsoft.com/office/officeart/2005/8/layout/hList6"/>
    <dgm:cxn modelId="{38EBDF9B-FAC6-49AA-800E-4A0A2E070A6B}" srcId="{33BDDBD8-FCC1-4BCB-925D-6E30F44A024C}" destId="{21BB2CD2-8D9E-4914-89B5-B725C6A40965}" srcOrd="1" destOrd="0" parTransId="{2460C796-4C2A-44C7-A119-C65D25C943AD}" sibTransId="{55397F4A-821F-43B3-8214-220F4134DCD9}"/>
    <dgm:cxn modelId="{706349E9-E558-4A94-8752-8080E1DF1CB6}" type="presOf" srcId="{E7BC2638-5383-4A18-B65D-154FDE2FCFE1}" destId="{425FD224-7AAF-43C8-A358-D64BA1ABCC8C}" srcOrd="0" destOrd="0" presId="urn:microsoft.com/office/officeart/2005/8/layout/hList6"/>
    <dgm:cxn modelId="{A9F6C67F-5F68-48D8-B05F-9DAA6B99BF9D}" type="presParOf" srcId="{16641F76-642D-4DE7-A8AE-E54AAF2B616E}" destId="{6A1F7C2D-DA4C-4310-9414-AC76382496D9}" srcOrd="0" destOrd="0" presId="urn:microsoft.com/office/officeart/2005/8/layout/hList6"/>
    <dgm:cxn modelId="{87660DAE-FA22-47A2-A2F8-6FC3A6C10377}" type="presParOf" srcId="{16641F76-642D-4DE7-A8AE-E54AAF2B616E}" destId="{4166F32B-45EF-4613-83B1-29DDF6D35504}" srcOrd="1" destOrd="0" presId="urn:microsoft.com/office/officeart/2005/8/layout/hList6"/>
    <dgm:cxn modelId="{A5925407-2508-44A0-93D6-FEA0DC7AE85D}" type="presParOf" srcId="{16641F76-642D-4DE7-A8AE-E54AAF2B616E}" destId="{BD0E66E7-40CF-4105-B68E-0CFC2BC3975A}" srcOrd="2" destOrd="0" presId="urn:microsoft.com/office/officeart/2005/8/layout/hList6"/>
    <dgm:cxn modelId="{5B747F84-457E-4872-B3DA-F82DEBD3E8CE}" type="presParOf" srcId="{16641F76-642D-4DE7-A8AE-E54AAF2B616E}" destId="{7F203DC8-451E-443F-8B6B-DA76C05E5A23}" srcOrd="3" destOrd="0" presId="urn:microsoft.com/office/officeart/2005/8/layout/hList6"/>
    <dgm:cxn modelId="{37568D08-049D-4E59-B022-D785F6865EBA}" type="presParOf" srcId="{16641F76-642D-4DE7-A8AE-E54AAF2B616E}" destId="{C974D466-4914-4F62-B0C7-48AF1320CAA9}" srcOrd="4" destOrd="0" presId="urn:microsoft.com/office/officeart/2005/8/layout/hList6"/>
    <dgm:cxn modelId="{216957F5-1B86-47FA-9677-441FE4D36F56}" type="presParOf" srcId="{16641F76-642D-4DE7-A8AE-E54AAF2B616E}" destId="{32E1F01C-626B-4E0F-ADCC-95E04E422DB4}" srcOrd="5" destOrd="0" presId="urn:microsoft.com/office/officeart/2005/8/layout/hList6"/>
    <dgm:cxn modelId="{55465483-9773-4249-B8AD-B60FB6852FFC}" type="presParOf" srcId="{16641F76-642D-4DE7-A8AE-E54AAF2B616E}" destId="{425FD224-7AAF-43C8-A358-D64BA1ABCC8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FE461A1-9A12-4F29-9B05-944E0A60025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C367D55-DC89-4C38-B372-97149F21A063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You witness abuse happening first-hand.</a:t>
          </a:r>
          <a:endParaRPr lang="en-AU" sz="2000" dirty="0"/>
        </a:p>
      </dgm:t>
    </dgm:pt>
    <dgm:pt modelId="{12123305-E616-465C-BC01-367C51B92E1A}" type="parTrans" cxnId="{BB5EEA23-2E90-4D06-8FC1-1202AD229D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7205EC3-27E1-4D1E-860C-802A113D13B6}" type="sibTrans" cxnId="{BB5EEA23-2E90-4D06-8FC1-1202AD229D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1255B46-B4F8-444A-9CDD-51C2B052B2D5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observe signs of neglect in the person.</a:t>
          </a:r>
        </a:p>
      </dgm:t>
    </dgm:pt>
    <dgm:pt modelId="{27D44AEF-B5A6-4D22-A20C-F3A8081A8214}" type="parTrans" cxnId="{F8D9D90E-1A4B-4828-9AF9-3F34B7DB84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F919F54-9731-4040-BD94-A46766B90EF9}" type="sibTrans" cxnId="{F8D9D90E-1A4B-4828-9AF9-3F34B7DB84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28ED144-6F3C-4AD8-A6C4-23B919EA726E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The person tells you that no one is caring for them.</a:t>
          </a:r>
          <a:endParaRPr lang="en-US" sz="2000" dirty="0"/>
        </a:p>
      </dgm:t>
    </dgm:pt>
    <dgm:pt modelId="{F8A979FE-23F5-40B9-A0B7-5E399C1FA507}" type="parTrans" cxnId="{F6D7D6E2-067E-4940-B510-84840BE8212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469ACF4-3E7A-4A77-81AB-04E3303A8D97}" type="sibTrans" cxnId="{F6D7D6E2-067E-4940-B510-84840BE8212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7500681-191D-42D8-9239-3583796DE72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The person tells you that someone is abusing them.</a:t>
          </a:r>
          <a:endParaRPr lang="en-US" sz="2000" dirty="0"/>
        </a:p>
      </dgm:t>
    </dgm:pt>
    <dgm:pt modelId="{450CF829-2C15-4EAB-A072-A5EFD94A358A}" type="parTrans" cxnId="{F3DEB80E-BEC1-420E-B215-EC84F3A11B4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7239770-6A0F-49AB-BCF0-A4F5B088B7E1}" type="sibTrans" cxnId="{F3DEB80E-BEC1-420E-B215-EC84F3A11B4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EB192FB-02D1-4B57-8D00-5D2880F0A53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 staff or family member tells you that they have seen abuse happening.</a:t>
          </a:r>
        </a:p>
      </dgm:t>
    </dgm:pt>
    <dgm:pt modelId="{5385A587-F972-4A63-BBC3-B34F70FEC067}" type="parTrans" cxnId="{12DDFD8A-DF5E-4DCF-8F4A-55514D89D6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5DF06D2-1B0C-49E8-8DE4-DD2CCF59A73C}" type="sibTrans" cxnId="{12DDFD8A-DF5E-4DCF-8F4A-55514D89D6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DD5A355-55FF-4B4A-BC5F-73D85E79DE2F}" type="pres">
      <dgm:prSet presAssocID="{7FE461A1-9A12-4F29-9B05-944E0A60025A}" presName="linear" presStyleCnt="0">
        <dgm:presLayoutVars>
          <dgm:animLvl val="lvl"/>
          <dgm:resizeHandles val="exact"/>
        </dgm:presLayoutVars>
      </dgm:prSet>
      <dgm:spPr/>
    </dgm:pt>
    <dgm:pt modelId="{CA1747A5-42F3-4743-8299-637BD5935846}" type="pres">
      <dgm:prSet presAssocID="{1C367D55-DC89-4C38-B372-97149F21A063}" presName="parentText" presStyleLbl="node1" presStyleIdx="0" presStyleCnt="5" custLinFactNeighborX="-103">
        <dgm:presLayoutVars>
          <dgm:chMax val="0"/>
          <dgm:bulletEnabled val="1"/>
        </dgm:presLayoutVars>
      </dgm:prSet>
      <dgm:spPr/>
    </dgm:pt>
    <dgm:pt modelId="{9A7F7A1C-679F-4A39-9F3D-4B099730C7FE}" type="pres">
      <dgm:prSet presAssocID="{A7205EC3-27E1-4D1E-860C-802A113D13B6}" presName="spacer" presStyleCnt="0"/>
      <dgm:spPr/>
    </dgm:pt>
    <dgm:pt modelId="{FABF33E3-6DF6-4200-8AD8-6BD154CF36FE}" type="pres">
      <dgm:prSet presAssocID="{21255B46-B4F8-444A-9CDD-51C2B052B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98BBB10-0F31-4149-9947-8953E13588FF}" type="pres">
      <dgm:prSet presAssocID="{2F919F54-9731-4040-BD94-A46766B90EF9}" presName="spacer" presStyleCnt="0"/>
      <dgm:spPr/>
    </dgm:pt>
    <dgm:pt modelId="{CBB4D40C-E6DA-4BC6-A0A5-09479C54DC37}" type="pres">
      <dgm:prSet presAssocID="{A28ED144-6F3C-4AD8-A6C4-23B919EA726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8DACF86-9B11-4104-8E70-DFD0C3C3F2CE}" type="pres">
      <dgm:prSet presAssocID="{5469ACF4-3E7A-4A77-81AB-04E3303A8D97}" presName="spacer" presStyleCnt="0"/>
      <dgm:spPr/>
    </dgm:pt>
    <dgm:pt modelId="{C5AD1C08-042E-43A5-9D3C-B2A9C33BA504}" type="pres">
      <dgm:prSet presAssocID="{77500681-191D-42D8-9239-3583796DE72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A055BFF-B28A-469A-9210-C9B28CC4E956}" type="pres">
      <dgm:prSet presAssocID="{27239770-6A0F-49AB-BCF0-A4F5B088B7E1}" presName="spacer" presStyleCnt="0"/>
      <dgm:spPr/>
    </dgm:pt>
    <dgm:pt modelId="{45FCF07D-A08A-48F7-B26C-8CB140B02780}" type="pres">
      <dgm:prSet presAssocID="{5EB192FB-02D1-4B57-8D00-5D2880F0A53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3DEB80E-BEC1-420E-B215-EC84F3A11B4C}" srcId="{7FE461A1-9A12-4F29-9B05-944E0A60025A}" destId="{77500681-191D-42D8-9239-3583796DE721}" srcOrd="3" destOrd="0" parTransId="{450CF829-2C15-4EAB-A072-A5EFD94A358A}" sibTransId="{27239770-6A0F-49AB-BCF0-A4F5B088B7E1}"/>
    <dgm:cxn modelId="{F8D9D90E-1A4B-4828-9AF9-3F34B7DB8421}" srcId="{7FE461A1-9A12-4F29-9B05-944E0A60025A}" destId="{21255B46-B4F8-444A-9CDD-51C2B052B2D5}" srcOrd="1" destOrd="0" parTransId="{27D44AEF-B5A6-4D22-A20C-F3A8081A8214}" sibTransId="{2F919F54-9731-4040-BD94-A46766B90EF9}"/>
    <dgm:cxn modelId="{BB5EEA23-2E90-4D06-8FC1-1202AD229D54}" srcId="{7FE461A1-9A12-4F29-9B05-944E0A60025A}" destId="{1C367D55-DC89-4C38-B372-97149F21A063}" srcOrd="0" destOrd="0" parTransId="{12123305-E616-465C-BC01-367C51B92E1A}" sibTransId="{A7205EC3-27E1-4D1E-860C-802A113D13B6}"/>
    <dgm:cxn modelId="{99F2E626-AA16-4961-BB90-CD44B880B3CC}" type="presOf" srcId="{7FE461A1-9A12-4F29-9B05-944E0A60025A}" destId="{BDD5A355-55FF-4B4A-BC5F-73D85E79DE2F}" srcOrd="0" destOrd="0" presId="urn:microsoft.com/office/officeart/2005/8/layout/vList2"/>
    <dgm:cxn modelId="{B35B5732-9159-4878-BFFE-6E9FCC0D9A6C}" type="presOf" srcId="{5EB192FB-02D1-4B57-8D00-5D2880F0A534}" destId="{45FCF07D-A08A-48F7-B26C-8CB140B02780}" srcOrd="0" destOrd="0" presId="urn:microsoft.com/office/officeart/2005/8/layout/vList2"/>
    <dgm:cxn modelId="{8BF29767-6855-4FC7-801E-BACAD6E4B03A}" type="presOf" srcId="{21255B46-B4F8-444A-9CDD-51C2B052B2D5}" destId="{FABF33E3-6DF6-4200-8AD8-6BD154CF36FE}" srcOrd="0" destOrd="0" presId="urn:microsoft.com/office/officeart/2005/8/layout/vList2"/>
    <dgm:cxn modelId="{12DDFD8A-DF5E-4DCF-8F4A-55514D89D66A}" srcId="{7FE461A1-9A12-4F29-9B05-944E0A60025A}" destId="{5EB192FB-02D1-4B57-8D00-5D2880F0A534}" srcOrd="4" destOrd="0" parTransId="{5385A587-F972-4A63-BBC3-B34F70FEC067}" sibTransId="{15DF06D2-1B0C-49E8-8DE4-DD2CCF59A73C}"/>
    <dgm:cxn modelId="{5165D2CC-6E8A-4970-946F-63E4FC99979A}" type="presOf" srcId="{A28ED144-6F3C-4AD8-A6C4-23B919EA726E}" destId="{CBB4D40C-E6DA-4BC6-A0A5-09479C54DC37}" srcOrd="0" destOrd="0" presId="urn:microsoft.com/office/officeart/2005/8/layout/vList2"/>
    <dgm:cxn modelId="{4B6237E0-A62D-42EF-B1F6-C5D5C3F5941E}" type="presOf" srcId="{77500681-191D-42D8-9239-3583796DE721}" destId="{C5AD1C08-042E-43A5-9D3C-B2A9C33BA504}" srcOrd="0" destOrd="0" presId="urn:microsoft.com/office/officeart/2005/8/layout/vList2"/>
    <dgm:cxn modelId="{F6D7D6E2-067E-4940-B510-84840BE82129}" srcId="{7FE461A1-9A12-4F29-9B05-944E0A60025A}" destId="{A28ED144-6F3C-4AD8-A6C4-23B919EA726E}" srcOrd="2" destOrd="0" parTransId="{F8A979FE-23F5-40B9-A0B7-5E399C1FA507}" sibTransId="{5469ACF4-3E7A-4A77-81AB-04E3303A8D97}"/>
    <dgm:cxn modelId="{8223AAE5-8806-44A5-81C1-B9CB8481699D}" type="presOf" srcId="{1C367D55-DC89-4C38-B372-97149F21A063}" destId="{CA1747A5-42F3-4743-8299-637BD5935846}" srcOrd="0" destOrd="0" presId="urn:microsoft.com/office/officeart/2005/8/layout/vList2"/>
    <dgm:cxn modelId="{14667A28-909A-451F-BCF5-0455EEA7DA2D}" type="presParOf" srcId="{BDD5A355-55FF-4B4A-BC5F-73D85E79DE2F}" destId="{CA1747A5-42F3-4743-8299-637BD5935846}" srcOrd="0" destOrd="0" presId="urn:microsoft.com/office/officeart/2005/8/layout/vList2"/>
    <dgm:cxn modelId="{B453E6DB-BA93-4FDF-82AD-3371C7D96284}" type="presParOf" srcId="{BDD5A355-55FF-4B4A-BC5F-73D85E79DE2F}" destId="{9A7F7A1C-679F-4A39-9F3D-4B099730C7FE}" srcOrd="1" destOrd="0" presId="urn:microsoft.com/office/officeart/2005/8/layout/vList2"/>
    <dgm:cxn modelId="{1D05AF31-BF18-4336-AE2F-60355A972751}" type="presParOf" srcId="{BDD5A355-55FF-4B4A-BC5F-73D85E79DE2F}" destId="{FABF33E3-6DF6-4200-8AD8-6BD154CF36FE}" srcOrd="2" destOrd="0" presId="urn:microsoft.com/office/officeart/2005/8/layout/vList2"/>
    <dgm:cxn modelId="{B9EBCBE6-A55B-40F3-8552-590761733AAD}" type="presParOf" srcId="{BDD5A355-55FF-4B4A-BC5F-73D85E79DE2F}" destId="{A98BBB10-0F31-4149-9947-8953E13588FF}" srcOrd="3" destOrd="0" presId="urn:microsoft.com/office/officeart/2005/8/layout/vList2"/>
    <dgm:cxn modelId="{D6991DAE-F9E8-4097-A415-785614DD74D1}" type="presParOf" srcId="{BDD5A355-55FF-4B4A-BC5F-73D85E79DE2F}" destId="{CBB4D40C-E6DA-4BC6-A0A5-09479C54DC37}" srcOrd="4" destOrd="0" presId="urn:microsoft.com/office/officeart/2005/8/layout/vList2"/>
    <dgm:cxn modelId="{91B5633F-5DDA-4D97-8176-AA628D494754}" type="presParOf" srcId="{BDD5A355-55FF-4B4A-BC5F-73D85E79DE2F}" destId="{48DACF86-9B11-4104-8E70-DFD0C3C3F2CE}" srcOrd="5" destOrd="0" presId="urn:microsoft.com/office/officeart/2005/8/layout/vList2"/>
    <dgm:cxn modelId="{EB035DB0-B797-471E-9A63-FC860D622FA1}" type="presParOf" srcId="{BDD5A355-55FF-4B4A-BC5F-73D85E79DE2F}" destId="{C5AD1C08-042E-43A5-9D3C-B2A9C33BA504}" srcOrd="6" destOrd="0" presId="urn:microsoft.com/office/officeart/2005/8/layout/vList2"/>
    <dgm:cxn modelId="{1229B14C-6F9A-4D2F-A186-F9FAAFE30611}" type="presParOf" srcId="{BDD5A355-55FF-4B4A-BC5F-73D85E79DE2F}" destId="{AA055BFF-B28A-469A-9210-C9B28CC4E956}" srcOrd="7" destOrd="0" presId="urn:microsoft.com/office/officeart/2005/8/layout/vList2"/>
    <dgm:cxn modelId="{83390C3E-3EA0-4F41-BF86-68185D0D0F74}" type="presParOf" srcId="{BDD5A355-55FF-4B4A-BC5F-73D85E79DE2F}" destId="{45FCF07D-A08A-48F7-B26C-8CB140B0278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6A2D997-60A7-4C77-A15F-6C213A751B8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1315014-6D0A-4E1E-9D01-71D7A84FED1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000" dirty="0"/>
            <a:t>Investigate on your own. </a:t>
          </a:r>
          <a:endParaRPr lang="en-AU" sz="2000" dirty="0"/>
        </a:p>
      </dgm:t>
    </dgm:pt>
    <dgm:pt modelId="{4AD761D6-B620-49F0-8A4B-7B40758EE475}" type="parTrans" cxnId="{2A3454A7-D809-412C-99E3-7F854398FF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D7A9163-940A-4304-AF66-AFAA90597EBC}" type="sibTrans" cxnId="{2A3454A7-D809-412C-99E3-7F854398FF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50F443B-960D-479B-99ED-ECD0C1299A87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Confront the perpetrator of the abuse.</a:t>
          </a:r>
        </a:p>
      </dgm:t>
    </dgm:pt>
    <dgm:pt modelId="{1D9BDEA8-16C7-480D-8E1E-254E5CF04367}" type="parTrans" cxnId="{AC465E04-EE94-4A03-816A-24FB2DEE935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F5D67CF-A7DD-4CB4-A6F0-CD81EFF03024}" type="sibTrans" cxnId="{AC465E04-EE94-4A03-816A-24FB2DEE935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00552FF-3209-4B2F-BE2E-87EF18927E4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Share information about the situation with your family and friends.</a:t>
          </a:r>
          <a:endParaRPr lang="en-US" sz="2000" dirty="0"/>
        </a:p>
      </dgm:t>
    </dgm:pt>
    <dgm:pt modelId="{01B2C1A4-98BF-4645-B4CF-476DE8301D58}" type="parTrans" cxnId="{0EB63AE5-67A7-412F-B992-85CF1826EB1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B783333-F7FE-419E-AE1A-7ECC81B663FD}" type="sibTrans" cxnId="{0EB63AE5-67A7-412F-B992-85CF1826EB1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F867487-6C6D-4ECB-87C2-A2B7417C501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Provide advice and counsel to the person involved in situations of abuse.</a:t>
          </a:r>
          <a:endParaRPr lang="en-US" sz="2000" dirty="0"/>
        </a:p>
      </dgm:t>
    </dgm:pt>
    <dgm:pt modelId="{B5C43BEC-37E3-4262-963A-DF4B3D1D7B20}" type="parTrans" cxnId="{2590AB55-D046-48D3-B8F6-F6D0FB4D439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B9FB061-47D2-4593-BD12-C3C422C8D697}" type="sibTrans" cxnId="{2590AB55-D046-48D3-B8F6-F6D0FB4D439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5090B28-D4E7-45D9-8C56-817F60FF1842}" type="pres">
      <dgm:prSet presAssocID="{F6A2D997-60A7-4C77-A15F-6C213A751B8E}" presName="linear" presStyleCnt="0">
        <dgm:presLayoutVars>
          <dgm:animLvl val="lvl"/>
          <dgm:resizeHandles val="exact"/>
        </dgm:presLayoutVars>
      </dgm:prSet>
      <dgm:spPr/>
    </dgm:pt>
    <dgm:pt modelId="{0E8AC6C6-63AB-4C30-BCC8-516A0D4FEA42}" type="pres">
      <dgm:prSet presAssocID="{E1315014-6D0A-4E1E-9D01-71D7A84FED1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87799CC-28F5-4FA8-AE8D-F555DF11AA3F}" type="pres">
      <dgm:prSet presAssocID="{5D7A9163-940A-4304-AF66-AFAA90597EBC}" presName="spacer" presStyleCnt="0"/>
      <dgm:spPr/>
    </dgm:pt>
    <dgm:pt modelId="{59B72B09-6FA8-415A-A3AE-035505A72C2F}" type="pres">
      <dgm:prSet presAssocID="{650F443B-960D-479B-99ED-ECD0C1299A8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07DF1A-4172-4A7F-8B61-2CCAFAD5EEE4}" type="pres">
      <dgm:prSet presAssocID="{CF5D67CF-A7DD-4CB4-A6F0-CD81EFF03024}" presName="spacer" presStyleCnt="0"/>
      <dgm:spPr/>
    </dgm:pt>
    <dgm:pt modelId="{439676BF-BCBC-49FA-8B7D-1F7BA2D211E2}" type="pres">
      <dgm:prSet presAssocID="{700552FF-3209-4B2F-BE2E-87EF18927E4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0B2E3DA-8867-4CDC-8B61-AB7C92B9D1D0}" type="pres">
      <dgm:prSet presAssocID="{7B783333-F7FE-419E-AE1A-7ECC81B663FD}" presName="spacer" presStyleCnt="0"/>
      <dgm:spPr/>
    </dgm:pt>
    <dgm:pt modelId="{E17E6FBD-1F55-4EB4-B73A-073D5003790C}" type="pres">
      <dgm:prSet presAssocID="{FF867487-6C6D-4ECB-87C2-A2B7417C501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C465E04-EE94-4A03-816A-24FB2DEE9357}" srcId="{F6A2D997-60A7-4C77-A15F-6C213A751B8E}" destId="{650F443B-960D-479B-99ED-ECD0C1299A87}" srcOrd="1" destOrd="0" parTransId="{1D9BDEA8-16C7-480D-8E1E-254E5CF04367}" sibTransId="{CF5D67CF-A7DD-4CB4-A6F0-CD81EFF03024}"/>
    <dgm:cxn modelId="{C1A70A05-1604-4E01-B5D6-0AC77483B616}" type="presOf" srcId="{FF867487-6C6D-4ECB-87C2-A2B7417C5017}" destId="{E17E6FBD-1F55-4EB4-B73A-073D5003790C}" srcOrd="0" destOrd="0" presId="urn:microsoft.com/office/officeart/2005/8/layout/vList2"/>
    <dgm:cxn modelId="{F8406610-B573-41FB-8FFA-9B97FAA78DF6}" type="presOf" srcId="{F6A2D997-60A7-4C77-A15F-6C213A751B8E}" destId="{75090B28-D4E7-45D9-8C56-817F60FF1842}" srcOrd="0" destOrd="0" presId="urn:microsoft.com/office/officeart/2005/8/layout/vList2"/>
    <dgm:cxn modelId="{924DBF67-D46C-466D-975B-3899448456A6}" type="presOf" srcId="{700552FF-3209-4B2F-BE2E-87EF18927E4A}" destId="{439676BF-BCBC-49FA-8B7D-1F7BA2D211E2}" srcOrd="0" destOrd="0" presId="urn:microsoft.com/office/officeart/2005/8/layout/vList2"/>
    <dgm:cxn modelId="{5C0D776E-8F37-4E23-9BF3-00075F93276C}" type="presOf" srcId="{E1315014-6D0A-4E1E-9D01-71D7A84FED11}" destId="{0E8AC6C6-63AB-4C30-BCC8-516A0D4FEA42}" srcOrd="0" destOrd="0" presId="urn:microsoft.com/office/officeart/2005/8/layout/vList2"/>
    <dgm:cxn modelId="{2590AB55-D046-48D3-B8F6-F6D0FB4D439E}" srcId="{F6A2D997-60A7-4C77-A15F-6C213A751B8E}" destId="{FF867487-6C6D-4ECB-87C2-A2B7417C5017}" srcOrd="3" destOrd="0" parTransId="{B5C43BEC-37E3-4262-963A-DF4B3D1D7B20}" sibTransId="{DB9FB061-47D2-4593-BD12-C3C422C8D697}"/>
    <dgm:cxn modelId="{C518949A-ACC2-4409-BFF7-C473672BC38F}" type="presOf" srcId="{650F443B-960D-479B-99ED-ECD0C1299A87}" destId="{59B72B09-6FA8-415A-A3AE-035505A72C2F}" srcOrd="0" destOrd="0" presId="urn:microsoft.com/office/officeart/2005/8/layout/vList2"/>
    <dgm:cxn modelId="{2A3454A7-D809-412C-99E3-7F854398FF1F}" srcId="{F6A2D997-60A7-4C77-A15F-6C213A751B8E}" destId="{E1315014-6D0A-4E1E-9D01-71D7A84FED11}" srcOrd="0" destOrd="0" parTransId="{4AD761D6-B620-49F0-8A4B-7B40758EE475}" sibTransId="{5D7A9163-940A-4304-AF66-AFAA90597EBC}"/>
    <dgm:cxn modelId="{0EB63AE5-67A7-412F-B992-85CF1826EB12}" srcId="{F6A2D997-60A7-4C77-A15F-6C213A751B8E}" destId="{700552FF-3209-4B2F-BE2E-87EF18927E4A}" srcOrd="2" destOrd="0" parTransId="{01B2C1A4-98BF-4645-B4CF-476DE8301D58}" sibTransId="{7B783333-F7FE-419E-AE1A-7ECC81B663FD}"/>
    <dgm:cxn modelId="{D22E6D80-2C2D-4FA5-B132-D06280089364}" type="presParOf" srcId="{75090B28-D4E7-45D9-8C56-817F60FF1842}" destId="{0E8AC6C6-63AB-4C30-BCC8-516A0D4FEA42}" srcOrd="0" destOrd="0" presId="urn:microsoft.com/office/officeart/2005/8/layout/vList2"/>
    <dgm:cxn modelId="{A8A820E3-AC90-46BE-9383-6871983E0BAB}" type="presParOf" srcId="{75090B28-D4E7-45D9-8C56-817F60FF1842}" destId="{987799CC-28F5-4FA8-AE8D-F555DF11AA3F}" srcOrd="1" destOrd="0" presId="urn:microsoft.com/office/officeart/2005/8/layout/vList2"/>
    <dgm:cxn modelId="{60EC4638-2219-43B7-A0F4-DA6161CE8CE3}" type="presParOf" srcId="{75090B28-D4E7-45D9-8C56-817F60FF1842}" destId="{59B72B09-6FA8-415A-A3AE-035505A72C2F}" srcOrd="2" destOrd="0" presId="urn:microsoft.com/office/officeart/2005/8/layout/vList2"/>
    <dgm:cxn modelId="{2718C58E-4540-49FC-8B45-5BC7A16E1C75}" type="presParOf" srcId="{75090B28-D4E7-45D9-8C56-817F60FF1842}" destId="{0307DF1A-4172-4A7F-8B61-2CCAFAD5EEE4}" srcOrd="3" destOrd="0" presId="urn:microsoft.com/office/officeart/2005/8/layout/vList2"/>
    <dgm:cxn modelId="{6A3BF4AD-45CF-4573-AFE7-865C32E4591C}" type="presParOf" srcId="{75090B28-D4E7-45D9-8C56-817F60FF1842}" destId="{439676BF-BCBC-49FA-8B7D-1F7BA2D211E2}" srcOrd="4" destOrd="0" presId="urn:microsoft.com/office/officeart/2005/8/layout/vList2"/>
    <dgm:cxn modelId="{A35F8B28-DC6B-41B4-B8A5-D8437347FC6E}" type="presParOf" srcId="{75090B28-D4E7-45D9-8C56-817F60FF1842}" destId="{F0B2E3DA-8867-4CDC-8B61-AB7C92B9D1D0}" srcOrd="5" destOrd="0" presId="urn:microsoft.com/office/officeart/2005/8/layout/vList2"/>
    <dgm:cxn modelId="{E08D7EBB-2B60-457E-B00E-6EE7B7A26668}" type="presParOf" srcId="{75090B28-D4E7-45D9-8C56-817F60FF1842}" destId="{E17E6FBD-1F55-4EB4-B73A-073D5003790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1D207B1-ABC3-4A90-81DC-5B6A84BC6DC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2151AFC-42DD-40F7-9960-0F120853904E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</a:pPr>
          <a:r>
            <a:rPr lang="en-US" sz="2000" dirty="0"/>
            <a:t>Researching on ways to die</a:t>
          </a:r>
          <a:endParaRPr lang="en-AU" sz="2000" dirty="0"/>
        </a:p>
      </dgm:t>
    </dgm:pt>
    <dgm:pt modelId="{735901B0-AE89-444A-9C73-47C04B1E5059}" type="parTrans" cxnId="{C0AFA23D-7D8C-4527-ADCF-88CD76AF550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7A5EA99-C251-4CFF-9724-36E09990DD51}" type="sibTrans" cxnId="{C0AFA23D-7D8C-4527-ADCF-88CD76AF550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6AFAD2D-11B0-4590-AEF9-C93559CD6880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Extreme mood swings</a:t>
          </a:r>
          <a:endParaRPr lang="en-US" sz="2000" dirty="0"/>
        </a:p>
      </dgm:t>
    </dgm:pt>
    <dgm:pt modelId="{EEAEEC85-CFF7-4976-BF24-0BB5DD2567FF}" type="parTrans" cxnId="{6593E3F7-7FFE-4A34-BE54-B53E296BF3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3F792FD-9B84-45F9-AF75-6DE2A2C330F5}" type="sibTrans" cxnId="{6593E3F7-7FFE-4A34-BE54-B53E296BF3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96B07BB-348D-408E-85BC-1E5333CD5FB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Eating or sleeping less</a:t>
          </a:r>
        </a:p>
      </dgm:t>
    </dgm:pt>
    <dgm:pt modelId="{81A5A9E1-207C-45EE-B265-87DE438B4018}" type="parTrans" cxnId="{AE7B56BC-48E9-4FE6-8699-D7188210780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68B8092-8044-4494-97E5-EA87AFAC0E1A}" type="sibTrans" cxnId="{AE7B56BC-48E9-4FE6-8699-D7188210780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08CEB41-02BD-4377-B157-AB0C4898150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Substance abuse</a:t>
          </a:r>
        </a:p>
      </dgm:t>
    </dgm:pt>
    <dgm:pt modelId="{9C55CA5C-A0A0-407D-AFAF-A07D516BD9B8}" type="parTrans" cxnId="{65A6CB54-9960-4BBD-95A9-28E56AE394B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A9EC24-4BBA-499A-87DB-E96FEE41537A}" type="sibTrans" cxnId="{65A6CB54-9960-4BBD-95A9-28E56AE394B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0F36E95-1BF5-45E6-BC73-34DC9376C66D}" type="pres">
      <dgm:prSet presAssocID="{A1D207B1-ABC3-4A90-81DC-5B6A84BC6DCE}" presName="diagram" presStyleCnt="0">
        <dgm:presLayoutVars>
          <dgm:dir/>
          <dgm:resizeHandles val="exact"/>
        </dgm:presLayoutVars>
      </dgm:prSet>
      <dgm:spPr/>
    </dgm:pt>
    <dgm:pt modelId="{0A4BA255-EC0F-4CD5-9B2D-386B0E729D94}" type="pres">
      <dgm:prSet presAssocID="{B2151AFC-42DD-40F7-9960-0F120853904E}" presName="node" presStyleLbl="node1" presStyleIdx="0" presStyleCnt="4">
        <dgm:presLayoutVars>
          <dgm:bulletEnabled val="1"/>
        </dgm:presLayoutVars>
      </dgm:prSet>
      <dgm:spPr/>
    </dgm:pt>
    <dgm:pt modelId="{CC9C31AB-A3F5-4869-8CE1-817CD243A7D4}" type="pres">
      <dgm:prSet presAssocID="{37A5EA99-C251-4CFF-9724-36E09990DD51}" presName="sibTrans" presStyleCnt="0"/>
      <dgm:spPr/>
    </dgm:pt>
    <dgm:pt modelId="{13C6CB73-E6E5-4E8F-AD6A-9C822C01BFC5}" type="pres">
      <dgm:prSet presAssocID="{D6AFAD2D-11B0-4590-AEF9-C93559CD6880}" presName="node" presStyleLbl="node1" presStyleIdx="1" presStyleCnt="4">
        <dgm:presLayoutVars>
          <dgm:bulletEnabled val="1"/>
        </dgm:presLayoutVars>
      </dgm:prSet>
      <dgm:spPr/>
    </dgm:pt>
    <dgm:pt modelId="{D7A47C83-22ED-491B-92D4-1539BDDAE6D9}" type="pres">
      <dgm:prSet presAssocID="{73F792FD-9B84-45F9-AF75-6DE2A2C330F5}" presName="sibTrans" presStyleCnt="0"/>
      <dgm:spPr/>
    </dgm:pt>
    <dgm:pt modelId="{CE3F6DD1-2A49-4F6B-8D01-8D7B03352C50}" type="pres">
      <dgm:prSet presAssocID="{D96B07BB-348D-408E-85BC-1E5333CD5FBC}" presName="node" presStyleLbl="node1" presStyleIdx="2" presStyleCnt="4">
        <dgm:presLayoutVars>
          <dgm:bulletEnabled val="1"/>
        </dgm:presLayoutVars>
      </dgm:prSet>
      <dgm:spPr/>
    </dgm:pt>
    <dgm:pt modelId="{6790D5AF-E89F-40EB-A4F0-18461FF53C1C}" type="pres">
      <dgm:prSet presAssocID="{C68B8092-8044-4494-97E5-EA87AFAC0E1A}" presName="sibTrans" presStyleCnt="0"/>
      <dgm:spPr/>
    </dgm:pt>
    <dgm:pt modelId="{613E9301-B43E-4C40-A099-A697E2830C28}" type="pres">
      <dgm:prSet presAssocID="{708CEB41-02BD-4377-B157-AB0C4898150D}" presName="node" presStyleLbl="node1" presStyleIdx="3" presStyleCnt="4">
        <dgm:presLayoutVars>
          <dgm:bulletEnabled val="1"/>
        </dgm:presLayoutVars>
      </dgm:prSet>
      <dgm:spPr/>
    </dgm:pt>
  </dgm:ptLst>
  <dgm:cxnLst>
    <dgm:cxn modelId="{C0AFA23D-7D8C-4527-ADCF-88CD76AF5508}" srcId="{A1D207B1-ABC3-4A90-81DC-5B6A84BC6DCE}" destId="{B2151AFC-42DD-40F7-9960-0F120853904E}" srcOrd="0" destOrd="0" parTransId="{735901B0-AE89-444A-9C73-47C04B1E5059}" sibTransId="{37A5EA99-C251-4CFF-9724-36E09990DD51}"/>
    <dgm:cxn modelId="{65A6CB54-9960-4BBD-95A9-28E56AE394B4}" srcId="{A1D207B1-ABC3-4A90-81DC-5B6A84BC6DCE}" destId="{708CEB41-02BD-4377-B157-AB0C4898150D}" srcOrd="3" destOrd="0" parTransId="{9C55CA5C-A0A0-407D-AFAF-A07D516BD9B8}" sibTransId="{EBA9EC24-4BBA-499A-87DB-E96FEE41537A}"/>
    <dgm:cxn modelId="{AE7B56BC-48E9-4FE6-8699-D71882107804}" srcId="{A1D207B1-ABC3-4A90-81DC-5B6A84BC6DCE}" destId="{D96B07BB-348D-408E-85BC-1E5333CD5FBC}" srcOrd="2" destOrd="0" parTransId="{81A5A9E1-207C-45EE-B265-87DE438B4018}" sibTransId="{C68B8092-8044-4494-97E5-EA87AFAC0E1A}"/>
    <dgm:cxn modelId="{29DB20D4-90CB-4243-A33E-E32D3EC77153}" type="presOf" srcId="{D6AFAD2D-11B0-4590-AEF9-C93559CD6880}" destId="{13C6CB73-E6E5-4E8F-AD6A-9C822C01BFC5}" srcOrd="0" destOrd="0" presId="urn:microsoft.com/office/officeart/2005/8/layout/default"/>
    <dgm:cxn modelId="{56B5D2D9-0757-42AF-B029-CA6724AFFD06}" type="presOf" srcId="{708CEB41-02BD-4377-B157-AB0C4898150D}" destId="{613E9301-B43E-4C40-A099-A697E2830C28}" srcOrd="0" destOrd="0" presId="urn:microsoft.com/office/officeart/2005/8/layout/default"/>
    <dgm:cxn modelId="{07547AEC-BF96-4B1D-88BD-58ED73C61A97}" type="presOf" srcId="{B2151AFC-42DD-40F7-9960-0F120853904E}" destId="{0A4BA255-EC0F-4CD5-9B2D-386B0E729D94}" srcOrd="0" destOrd="0" presId="urn:microsoft.com/office/officeart/2005/8/layout/default"/>
    <dgm:cxn modelId="{8904E1EC-F2B0-44AF-9324-4A3C0A1B3CFC}" type="presOf" srcId="{A1D207B1-ABC3-4A90-81DC-5B6A84BC6DCE}" destId="{70F36E95-1BF5-45E6-BC73-34DC9376C66D}" srcOrd="0" destOrd="0" presId="urn:microsoft.com/office/officeart/2005/8/layout/default"/>
    <dgm:cxn modelId="{6593E3F7-7FFE-4A34-BE54-B53E296BF354}" srcId="{A1D207B1-ABC3-4A90-81DC-5B6A84BC6DCE}" destId="{D6AFAD2D-11B0-4590-AEF9-C93559CD6880}" srcOrd="1" destOrd="0" parTransId="{EEAEEC85-CFF7-4976-BF24-0BB5DD2567FF}" sibTransId="{73F792FD-9B84-45F9-AF75-6DE2A2C330F5}"/>
    <dgm:cxn modelId="{3956AAFA-3CDD-4266-B894-C6C5A48C5294}" type="presOf" srcId="{D96B07BB-348D-408E-85BC-1E5333CD5FBC}" destId="{CE3F6DD1-2A49-4F6B-8D01-8D7B03352C50}" srcOrd="0" destOrd="0" presId="urn:microsoft.com/office/officeart/2005/8/layout/default"/>
    <dgm:cxn modelId="{88BEE368-3C7D-45D8-A6BD-839C54F50B34}" type="presParOf" srcId="{70F36E95-1BF5-45E6-BC73-34DC9376C66D}" destId="{0A4BA255-EC0F-4CD5-9B2D-386B0E729D94}" srcOrd="0" destOrd="0" presId="urn:microsoft.com/office/officeart/2005/8/layout/default"/>
    <dgm:cxn modelId="{85D8F771-75AE-4DD2-AE8A-15CEF4F0D517}" type="presParOf" srcId="{70F36E95-1BF5-45E6-BC73-34DC9376C66D}" destId="{CC9C31AB-A3F5-4869-8CE1-817CD243A7D4}" srcOrd="1" destOrd="0" presId="urn:microsoft.com/office/officeart/2005/8/layout/default"/>
    <dgm:cxn modelId="{1F4BAB61-FBFC-4945-9E00-1EFA81B72AFD}" type="presParOf" srcId="{70F36E95-1BF5-45E6-BC73-34DC9376C66D}" destId="{13C6CB73-E6E5-4E8F-AD6A-9C822C01BFC5}" srcOrd="2" destOrd="0" presId="urn:microsoft.com/office/officeart/2005/8/layout/default"/>
    <dgm:cxn modelId="{D237F553-945B-47B7-B9F5-3F1196C1860A}" type="presParOf" srcId="{70F36E95-1BF5-45E6-BC73-34DC9376C66D}" destId="{D7A47C83-22ED-491B-92D4-1539BDDAE6D9}" srcOrd="3" destOrd="0" presId="urn:microsoft.com/office/officeart/2005/8/layout/default"/>
    <dgm:cxn modelId="{998A0B77-D374-47CF-BADF-AA2451431358}" type="presParOf" srcId="{70F36E95-1BF5-45E6-BC73-34DC9376C66D}" destId="{CE3F6DD1-2A49-4F6B-8D01-8D7B03352C50}" srcOrd="4" destOrd="0" presId="urn:microsoft.com/office/officeart/2005/8/layout/default"/>
    <dgm:cxn modelId="{ACA70052-2182-41B5-923B-8D5509835A2E}" type="presParOf" srcId="{70F36E95-1BF5-45E6-BC73-34DC9376C66D}" destId="{6790D5AF-E89F-40EB-A4F0-18461FF53C1C}" srcOrd="5" destOrd="0" presId="urn:microsoft.com/office/officeart/2005/8/layout/default"/>
    <dgm:cxn modelId="{CC4412D9-F5E6-4E9E-B502-E66DE825B557}" type="presParOf" srcId="{70F36E95-1BF5-45E6-BC73-34DC9376C66D}" destId="{613E9301-B43E-4C40-A099-A697E2830C2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4A166F1-A734-44B9-99FE-BE8F94F25DE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5E6FBA0-DFB5-4C20-B53B-BEF942AB648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</a:pPr>
          <a:r>
            <a:rPr lang="en-US" sz="2000" dirty="0"/>
            <a:t>Acquired brain injury</a:t>
          </a:r>
          <a:endParaRPr lang="en-AU" sz="2000" dirty="0"/>
        </a:p>
      </dgm:t>
    </dgm:pt>
    <dgm:pt modelId="{952E9A2F-24F6-4B34-BEB9-ACDAFFC01201}" type="parTrans" cxnId="{97340BCF-775A-48EF-AEF6-0B8C9081B54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3D412C9-9A94-4B87-A7B1-B0F630C481A9}" type="sibTrans" cxnId="{97340BCF-775A-48EF-AEF6-0B8C9081B54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4B61451-34C7-4438-9CF0-AFFB2DE44A72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Traumatic experience</a:t>
          </a:r>
        </a:p>
      </dgm:t>
    </dgm:pt>
    <dgm:pt modelId="{5FC058DE-99A8-48F0-AE02-2D6294D2941E}" type="parTrans" cxnId="{C5083649-A1A2-4BE3-90FF-EE9933F447A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3E881E1-42A8-43DF-BBFF-73A5CD40AD98}" type="sibTrans" cxnId="{C5083649-A1A2-4BE3-90FF-EE9933F447A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4D13525-FE8A-4548-8EF8-042E095CFDF8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Neurological disorders</a:t>
          </a:r>
        </a:p>
      </dgm:t>
    </dgm:pt>
    <dgm:pt modelId="{C7BE087C-6D8F-4808-8BFA-B724A5514910}" type="parTrans" cxnId="{655DEE3B-EDD1-49ED-9C3A-781C637E2E1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DB5B150-9203-4B16-89F3-A6AE5FBDF403}" type="sibTrans" cxnId="{655DEE3B-EDD1-49ED-9C3A-781C637E2E1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D428225-B7E2-4CA0-88ED-819EAD75CAB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Psychological disorders</a:t>
          </a:r>
        </a:p>
      </dgm:t>
    </dgm:pt>
    <dgm:pt modelId="{1ABB8608-55E4-4916-A804-F39D21EFA39B}" type="parTrans" cxnId="{6CFF91DE-44AF-4DF6-A24F-A3730D03212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2AD7644-52F5-4792-A3C3-1A4B513F5EE9}" type="sibTrans" cxnId="{6CFF91DE-44AF-4DF6-A24F-A3730D03212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BE561ED-CB5C-4247-9E02-F9AB3A493F8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Diseases affecting the brain</a:t>
          </a:r>
        </a:p>
      </dgm:t>
    </dgm:pt>
    <dgm:pt modelId="{A9D3F897-9CC3-47B0-AAAD-8B84A7AF9ED1}" type="parTrans" cxnId="{C1E9BACF-6DDB-43EC-9BDE-384A53DEA48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AEDF139-0F25-41C3-A240-BB2B8F8C4CB7}" type="sibTrans" cxnId="{C1E9BACF-6DDB-43EC-9BDE-384A53DEA48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B22D7DD-9498-4286-BE7B-74F47F4D085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Genetics and family history</a:t>
          </a:r>
        </a:p>
      </dgm:t>
    </dgm:pt>
    <dgm:pt modelId="{ECC275A2-0695-4E17-916C-655D0E2B955F}" type="parTrans" cxnId="{EAB8C300-A43D-4E95-B28F-7BB6985E37E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9DBC517-1282-4CF0-BCAA-6EC819DF9198}" type="sibTrans" cxnId="{EAB8C300-A43D-4E95-B28F-7BB6985E37E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D6BE5A2-3669-40EE-8DC8-2035DAB6CC46}" type="pres">
      <dgm:prSet presAssocID="{44A166F1-A734-44B9-99FE-BE8F94F25DEE}" presName="diagram" presStyleCnt="0">
        <dgm:presLayoutVars>
          <dgm:dir/>
          <dgm:resizeHandles val="exact"/>
        </dgm:presLayoutVars>
      </dgm:prSet>
      <dgm:spPr/>
    </dgm:pt>
    <dgm:pt modelId="{1001DACC-AED0-42FD-88A4-D7D1555611AF}" type="pres">
      <dgm:prSet presAssocID="{E5E6FBA0-DFB5-4C20-B53B-BEF942AB6488}" presName="node" presStyleLbl="node1" presStyleIdx="0" presStyleCnt="6" custScaleX="143444">
        <dgm:presLayoutVars>
          <dgm:bulletEnabled val="1"/>
        </dgm:presLayoutVars>
      </dgm:prSet>
      <dgm:spPr/>
    </dgm:pt>
    <dgm:pt modelId="{E338C8D3-101D-459C-A3C8-69FA2C7A0871}" type="pres">
      <dgm:prSet presAssocID="{43D412C9-9A94-4B87-A7B1-B0F630C481A9}" presName="sibTrans" presStyleCnt="0"/>
      <dgm:spPr/>
    </dgm:pt>
    <dgm:pt modelId="{99052E08-EB89-401A-95C4-D0FF62518967}" type="pres">
      <dgm:prSet presAssocID="{24B61451-34C7-4438-9CF0-AFFB2DE44A72}" presName="node" presStyleLbl="node1" presStyleIdx="1" presStyleCnt="6" custScaleX="143444">
        <dgm:presLayoutVars>
          <dgm:bulletEnabled val="1"/>
        </dgm:presLayoutVars>
      </dgm:prSet>
      <dgm:spPr/>
    </dgm:pt>
    <dgm:pt modelId="{77864CEB-0AC9-44B9-9907-4B3B9C5E4F18}" type="pres">
      <dgm:prSet presAssocID="{73E881E1-42A8-43DF-BBFF-73A5CD40AD98}" presName="sibTrans" presStyleCnt="0"/>
      <dgm:spPr/>
    </dgm:pt>
    <dgm:pt modelId="{AA4A15F4-FBA5-46DD-A5C1-37E2C8258D08}" type="pres">
      <dgm:prSet presAssocID="{94D13525-FE8A-4548-8EF8-042E095CFDF8}" presName="node" presStyleLbl="node1" presStyleIdx="2" presStyleCnt="6" custScaleX="143444">
        <dgm:presLayoutVars>
          <dgm:bulletEnabled val="1"/>
        </dgm:presLayoutVars>
      </dgm:prSet>
      <dgm:spPr/>
    </dgm:pt>
    <dgm:pt modelId="{213823EA-2023-4830-A533-9240CC226D68}" type="pres">
      <dgm:prSet presAssocID="{2DB5B150-9203-4B16-89F3-A6AE5FBDF403}" presName="sibTrans" presStyleCnt="0"/>
      <dgm:spPr/>
    </dgm:pt>
    <dgm:pt modelId="{76A11A4B-51F6-4A23-A9C3-D087FCB2D7CB}" type="pres">
      <dgm:prSet presAssocID="{4D428225-B7E2-4CA0-88ED-819EAD75CAB5}" presName="node" presStyleLbl="node1" presStyleIdx="3" presStyleCnt="6" custScaleX="143444">
        <dgm:presLayoutVars>
          <dgm:bulletEnabled val="1"/>
        </dgm:presLayoutVars>
      </dgm:prSet>
      <dgm:spPr/>
    </dgm:pt>
    <dgm:pt modelId="{64E5D8AE-3CF6-4ED8-82AB-D46B7371D28B}" type="pres">
      <dgm:prSet presAssocID="{A2AD7644-52F5-4792-A3C3-1A4B513F5EE9}" presName="sibTrans" presStyleCnt="0"/>
      <dgm:spPr/>
    </dgm:pt>
    <dgm:pt modelId="{12A531FA-DA16-4EFE-9C77-B1BD16F7200C}" type="pres">
      <dgm:prSet presAssocID="{2BE561ED-CB5C-4247-9E02-F9AB3A493F88}" presName="node" presStyleLbl="node1" presStyleIdx="4" presStyleCnt="6" custScaleX="143444">
        <dgm:presLayoutVars>
          <dgm:bulletEnabled val="1"/>
        </dgm:presLayoutVars>
      </dgm:prSet>
      <dgm:spPr/>
    </dgm:pt>
    <dgm:pt modelId="{759B5354-9AAE-415F-B70E-E25BAB05ED6D}" type="pres">
      <dgm:prSet presAssocID="{CAEDF139-0F25-41C3-A240-BB2B8F8C4CB7}" presName="sibTrans" presStyleCnt="0"/>
      <dgm:spPr/>
    </dgm:pt>
    <dgm:pt modelId="{C64DFCB0-D129-4F06-9190-F63521DBB72E}" type="pres">
      <dgm:prSet presAssocID="{AB22D7DD-9498-4286-BE7B-74F47F4D0859}" presName="node" presStyleLbl="node1" presStyleIdx="5" presStyleCnt="6" custScaleX="143444">
        <dgm:presLayoutVars>
          <dgm:bulletEnabled val="1"/>
        </dgm:presLayoutVars>
      </dgm:prSet>
      <dgm:spPr/>
    </dgm:pt>
  </dgm:ptLst>
  <dgm:cxnLst>
    <dgm:cxn modelId="{EAB8C300-A43D-4E95-B28F-7BB6985E37E4}" srcId="{44A166F1-A734-44B9-99FE-BE8F94F25DEE}" destId="{AB22D7DD-9498-4286-BE7B-74F47F4D0859}" srcOrd="5" destOrd="0" parTransId="{ECC275A2-0695-4E17-916C-655D0E2B955F}" sibTransId="{79DBC517-1282-4CF0-BCAA-6EC819DF9198}"/>
    <dgm:cxn modelId="{647A8306-F551-410A-931B-18F5090C5BC5}" type="presOf" srcId="{AB22D7DD-9498-4286-BE7B-74F47F4D0859}" destId="{C64DFCB0-D129-4F06-9190-F63521DBB72E}" srcOrd="0" destOrd="0" presId="urn:microsoft.com/office/officeart/2005/8/layout/default"/>
    <dgm:cxn modelId="{C38EFB1B-EF83-4CE3-AC46-6DB1064DD7E0}" type="presOf" srcId="{4D428225-B7E2-4CA0-88ED-819EAD75CAB5}" destId="{76A11A4B-51F6-4A23-A9C3-D087FCB2D7CB}" srcOrd="0" destOrd="0" presId="urn:microsoft.com/office/officeart/2005/8/layout/default"/>
    <dgm:cxn modelId="{17420D28-C55B-49F5-9FED-BAB8E011A5C0}" type="presOf" srcId="{E5E6FBA0-DFB5-4C20-B53B-BEF942AB6488}" destId="{1001DACC-AED0-42FD-88A4-D7D1555611AF}" srcOrd="0" destOrd="0" presId="urn:microsoft.com/office/officeart/2005/8/layout/default"/>
    <dgm:cxn modelId="{655DEE3B-EDD1-49ED-9C3A-781C637E2E1D}" srcId="{44A166F1-A734-44B9-99FE-BE8F94F25DEE}" destId="{94D13525-FE8A-4548-8EF8-042E095CFDF8}" srcOrd="2" destOrd="0" parTransId="{C7BE087C-6D8F-4808-8BFA-B724A5514910}" sibTransId="{2DB5B150-9203-4B16-89F3-A6AE5FBDF403}"/>
    <dgm:cxn modelId="{C5083649-A1A2-4BE3-90FF-EE9933F447A3}" srcId="{44A166F1-A734-44B9-99FE-BE8F94F25DEE}" destId="{24B61451-34C7-4438-9CF0-AFFB2DE44A72}" srcOrd="1" destOrd="0" parTransId="{5FC058DE-99A8-48F0-AE02-2D6294D2941E}" sibTransId="{73E881E1-42A8-43DF-BBFF-73A5CD40AD98}"/>
    <dgm:cxn modelId="{23BF26AB-E28B-4640-AB51-AFE108529EF7}" type="presOf" srcId="{2BE561ED-CB5C-4247-9E02-F9AB3A493F88}" destId="{12A531FA-DA16-4EFE-9C77-B1BD16F7200C}" srcOrd="0" destOrd="0" presId="urn:microsoft.com/office/officeart/2005/8/layout/default"/>
    <dgm:cxn modelId="{D50623C7-13AD-4E8B-AD4B-A88E692E910C}" type="presOf" srcId="{94D13525-FE8A-4548-8EF8-042E095CFDF8}" destId="{AA4A15F4-FBA5-46DD-A5C1-37E2C8258D08}" srcOrd="0" destOrd="0" presId="urn:microsoft.com/office/officeart/2005/8/layout/default"/>
    <dgm:cxn modelId="{721FECC7-CBDF-4E0F-A340-454DCD83D437}" type="presOf" srcId="{24B61451-34C7-4438-9CF0-AFFB2DE44A72}" destId="{99052E08-EB89-401A-95C4-D0FF62518967}" srcOrd="0" destOrd="0" presId="urn:microsoft.com/office/officeart/2005/8/layout/default"/>
    <dgm:cxn modelId="{97340BCF-775A-48EF-AEF6-0B8C9081B545}" srcId="{44A166F1-A734-44B9-99FE-BE8F94F25DEE}" destId="{E5E6FBA0-DFB5-4C20-B53B-BEF942AB6488}" srcOrd="0" destOrd="0" parTransId="{952E9A2F-24F6-4B34-BEB9-ACDAFFC01201}" sibTransId="{43D412C9-9A94-4B87-A7B1-B0F630C481A9}"/>
    <dgm:cxn modelId="{C1E9BACF-6DDB-43EC-9BDE-384A53DEA48B}" srcId="{44A166F1-A734-44B9-99FE-BE8F94F25DEE}" destId="{2BE561ED-CB5C-4247-9E02-F9AB3A493F88}" srcOrd="4" destOrd="0" parTransId="{A9D3F897-9CC3-47B0-AAAD-8B84A7AF9ED1}" sibTransId="{CAEDF139-0F25-41C3-A240-BB2B8F8C4CB7}"/>
    <dgm:cxn modelId="{6CFF91DE-44AF-4DF6-A24F-A3730D03212D}" srcId="{44A166F1-A734-44B9-99FE-BE8F94F25DEE}" destId="{4D428225-B7E2-4CA0-88ED-819EAD75CAB5}" srcOrd="3" destOrd="0" parTransId="{1ABB8608-55E4-4916-A804-F39D21EFA39B}" sibTransId="{A2AD7644-52F5-4792-A3C3-1A4B513F5EE9}"/>
    <dgm:cxn modelId="{6CA6CEDF-26BE-4FC8-8D62-F23D2A933C9C}" type="presOf" srcId="{44A166F1-A734-44B9-99FE-BE8F94F25DEE}" destId="{ED6BE5A2-3669-40EE-8DC8-2035DAB6CC46}" srcOrd="0" destOrd="0" presId="urn:microsoft.com/office/officeart/2005/8/layout/default"/>
    <dgm:cxn modelId="{CA48C9A5-302F-43D4-969F-5ADB31AC4DEB}" type="presParOf" srcId="{ED6BE5A2-3669-40EE-8DC8-2035DAB6CC46}" destId="{1001DACC-AED0-42FD-88A4-D7D1555611AF}" srcOrd="0" destOrd="0" presId="urn:microsoft.com/office/officeart/2005/8/layout/default"/>
    <dgm:cxn modelId="{FCBFF6B9-1083-4340-BEE5-AC843E0FDBB7}" type="presParOf" srcId="{ED6BE5A2-3669-40EE-8DC8-2035DAB6CC46}" destId="{E338C8D3-101D-459C-A3C8-69FA2C7A0871}" srcOrd="1" destOrd="0" presId="urn:microsoft.com/office/officeart/2005/8/layout/default"/>
    <dgm:cxn modelId="{F31F90EB-DBD2-47E8-9018-02C922A3F713}" type="presParOf" srcId="{ED6BE5A2-3669-40EE-8DC8-2035DAB6CC46}" destId="{99052E08-EB89-401A-95C4-D0FF62518967}" srcOrd="2" destOrd="0" presId="urn:microsoft.com/office/officeart/2005/8/layout/default"/>
    <dgm:cxn modelId="{61D90A30-33E9-43A4-9283-07192B6385B8}" type="presParOf" srcId="{ED6BE5A2-3669-40EE-8DC8-2035DAB6CC46}" destId="{77864CEB-0AC9-44B9-9907-4B3B9C5E4F18}" srcOrd="3" destOrd="0" presId="urn:microsoft.com/office/officeart/2005/8/layout/default"/>
    <dgm:cxn modelId="{D1023B65-CD2D-4C82-93EA-1B769945C515}" type="presParOf" srcId="{ED6BE5A2-3669-40EE-8DC8-2035DAB6CC46}" destId="{AA4A15F4-FBA5-46DD-A5C1-37E2C8258D08}" srcOrd="4" destOrd="0" presId="urn:microsoft.com/office/officeart/2005/8/layout/default"/>
    <dgm:cxn modelId="{136B0D87-04C5-417B-A2C5-F1A34CA18643}" type="presParOf" srcId="{ED6BE5A2-3669-40EE-8DC8-2035DAB6CC46}" destId="{213823EA-2023-4830-A533-9240CC226D68}" srcOrd="5" destOrd="0" presId="urn:microsoft.com/office/officeart/2005/8/layout/default"/>
    <dgm:cxn modelId="{D4614BD9-AA55-4129-82C4-740C517EEF58}" type="presParOf" srcId="{ED6BE5A2-3669-40EE-8DC8-2035DAB6CC46}" destId="{76A11A4B-51F6-4A23-A9C3-D087FCB2D7CB}" srcOrd="6" destOrd="0" presId="urn:microsoft.com/office/officeart/2005/8/layout/default"/>
    <dgm:cxn modelId="{0CD562B7-7EBA-49C2-BAF9-5B095A2158A3}" type="presParOf" srcId="{ED6BE5A2-3669-40EE-8DC8-2035DAB6CC46}" destId="{64E5D8AE-3CF6-4ED8-82AB-D46B7371D28B}" srcOrd="7" destOrd="0" presId="urn:microsoft.com/office/officeart/2005/8/layout/default"/>
    <dgm:cxn modelId="{6249C589-6883-4AF5-9CE1-AB7B30508E7D}" type="presParOf" srcId="{ED6BE5A2-3669-40EE-8DC8-2035DAB6CC46}" destId="{12A531FA-DA16-4EFE-9C77-B1BD16F7200C}" srcOrd="8" destOrd="0" presId="urn:microsoft.com/office/officeart/2005/8/layout/default"/>
    <dgm:cxn modelId="{6AECC292-A075-4E32-AFFA-F876CCE5C6E0}" type="presParOf" srcId="{ED6BE5A2-3669-40EE-8DC8-2035DAB6CC46}" destId="{759B5354-9AAE-415F-B70E-E25BAB05ED6D}" srcOrd="9" destOrd="0" presId="urn:microsoft.com/office/officeart/2005/8/layout/default"/>
    <dgm:cxn modelId="{94519980-C6EE-40BE-8312-D5ED4F36F6A1}" type="presParOf" srcId="{ED6BE5A2-3669-40EE-8DC8-2035DAB6CC46}" destId="{C64DFCB0-D129-4F06-9190-F63521DBB72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55FF87C-125D-4034-83EC-601B84F4FCA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C377B43-B5EC-41B1-883E-BC3635A1374C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To follow your </a:t>
          </a:r>
          <a:r>
            <a:rPr lang="en-US" sz="2000" dirty="0" err="1"/>
            <a:t>organisation's</a:t>
          </a:r>
          <a:r>
            <a:rPr lang="en-US" sz="2000" dirty="0"/>
            <a:t> policies and procedures correctly and honestly</a:t>
          </a:r>
          <a:endParaRPr lang="en-AU" sz="2000" dirty="0"/>
        </a:p>
      </dgm:t>
    </dgm:pt>
    <dgm:pt modelId="{A21719AA-9677-4A14-AFED-7E3AB41C3DAF}" type="parTrans" cxnId="{031908B1-B178-484A-8143-BCEE356DFC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465076E-A826-48C6-8948-42372D39AAA7}" type="sibTrans" cxnId="{031908B1-B178-484A-8143-BCEE356DFC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C9AF265-409E-4A2F-BF00-439F5548058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That your prompt and proper response may be a difference-maker</a:t>
          </a:r>
          <a:endParaRPr lang="en-US" sz="2000" dirty="0"/>
        </a:p>
      </dgm:t>
    </dgm:pt>
    <dgm:pt modelId="{71E1EF46-6463-4888-BF06-F742191ABE56}" type="parTrans" cxnId="{A6741787-FD98-4466-8F8A-99F6DCB241F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D3D0240-A8F5-47C3-874A-4896B0153B29}" type="sibTrans" cxnId="{A6741787-FD98-4466-8F8A-99F6DCB241F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7E8345C-F385-4BAA-9B04-E38AE98FBCCA}" type="pres">
      <dgm:prSet presAssocID="{F55FF87C-125D-4034-83EC-601B84F4FCA7}" presName="Name0" presStyleCnt="0">
        <dgm:presLayoutVars>
          <dgm:chMax val="7"/>
          <dgm:chPref val="7"/>
          <dgm:dir/>
        </dgm:presLayoutVars>
      </dgm:prSet>
      <dgm:spPr/>
    </dgm:pt>
    <dgm:pt modelId="{DAE54118-6906-4425-8E57-162D353F70D6}" type="pres">
      <dgm:prSet presAssocID="{F55FF87C-125D-4034-83EC-601B84F4FCA7}" presName="Name1" presStyleCnt="0"/>
      <dgm:spPr/>
    </dgm:pt>
    <dgm:pt modelId="{0AD9536E-A598-4D92-94AC-0B4EAC36B65E}" type="pres">
      <dgm:prSet presAssocID="{F55FF87C-125D-4034-83EC-601B84F4FCA7}" presName="cycle" presStyleCnt="0"/>
      <dgm:spPr/>
    </dgm:pt>
    <dgm:pt modelId="{161F6F0C-2B50-4490-B092-52E0EE02EE81}" type="pres">
      <dgm:prSet presAssocID="{F55FF87C-125D-4034-83EC-601B84F4FCA7}" presName="srcNode" presStyleLbl="node1" presStyleIdx="0" presStyleCnt="2"/>
      <dgm:spPr/>
    </dgm:pt>
    <dgm:pt modelId="{AAD66D08-A467-45E7-8113-15EFE80A069B}" type="pres">
      <dgm:prSet presAssocID="{F55FF87C-125D-4034-83EC-601B84F4FCA7}" presName="conn" presStyleLbl="parChTrans1D2" presStyleIdx="0" presStyleCnt="1"/>
      <dgm:spPr/>
    </dgm:pt>
    <dgm:pt modelId="{1482885D-C5C6-4685-BCD8-F2F6F4C3F08A}" type="pres">
      <dgm:prSet presAssocID="{F55FF87C-125D-4034-83EC-601B84F4FCA7}" presName="extraNode" presStyleLbl="node1" presStyleIdx="0" presStyleCnt="2"/>
      <dgm:spPr/>
    </dgm:pt>
    <dgm:pt modelId="{4932C57B-27BB-40A9-8FD9-3325B975FE80}" type="pres">
      <dgm:prSet presAssocID="{F55FF87C-125D-4034-83EC-601B84F4FCA7}" presName="dstNode" presStyleLbl="node1" presStyleIdx="0" presStyleCnt="2"/>
      <dgm:spPr/>
    </dgm:pt>
    <dgm:pt modelId="{45D0F73C-9BBC-4B25-A721-F5E6E8310344}" type="pres">
      <dgm:prSet presAssocID="{EC377B43-B5EC-41B1-883E-BC3635A1374C}" presName="text_1" presStyleLbl="node1" presStyleIdx="0" presStyleCnt="2">
        <dgm:presLayoutVars>
          <dgm:bulletEnabled val="1"/>
        </dgm:presLayoutVars>
      </dgm:prSet>
      <dgm:spPr/>
    </dgm:pt>
    <dgm:pt modelId="{51B7A505-F4FA-460F-8DC1-3037D387B278}" type="pres">
      <dgm:prSet presAssocID="{EC377B43-B5EC-41B1-883E-BC3635A1374C}" presName="accent_1" presStyleCnt="0"/>
      <dgm:spPr/>
    </dgm:pt>
    <dgm:pt modelId="{06EE9634-5F3E-4D17-8F78-F3CE908EEAC4}" type="pres">
      <dgm:prSet presAssocID="{EC377B43-B5EC-41B1-883E-BC3635A1374C}" presName="accentRepeatNode" presStyleLbl="solidFgAcc1" presStyleIdx="0" presStyleCnt="2"/>
      <dgm:spPr/>
    </dgm:pt>
    <dgm:pt modelId="{21508DCE-C0FD-4EAF-922F-9CE38B9CAD96}" type="pres">
      <dgm:prSet presAssocID="{FC9AF265-409E-4A2F-BF00-439F55480587}" presName="text_2" presStyleLbl="node1" presStyleIdx="1" presStyleCnt="2">
        <dgm:presLayoutVars>
          <dgm:bulletEnabled val="1"/>
        </dgm:presLayoutVars>
      </dgm:prSet>
      <dgm:spPr/>
    </dgm:pt>
    <dgm:pt modelId="{FCDFDBE5-A5F3-4EC1-9A88-0D22923853FE}" type="pres">
      <dgm:prSet presAssocID="{FC9AF265-409E-4A2F-BF00-439F55480587}" presName="accent_2" presStyleCnt="0"/>
      <dgm:spPr/>
    </dgm:pt>
    <dgm:pt modelId="{B8009254-0560-4F5E-BD8A-DF507FBB227E}" type="pres">
      <dgm:prSet presAssocID="{FC9AF265-409E-4A2F-BF00-439F55480587}" presName="accentRepeatNode" presStyleLbl="solidFgAcc1" presStyleIdx="1" presStyleCnt="2"/>
      <dgm:spPr/>
    </dgm:pt>
  </dgm:ptLst>
  <dgm:cxnLst>
    <dgm:cxn modelId="{4FE7FF14-1C5D-4627-A969-89720188486D}" type="presOf" srcId="{EC377B43-B5EC-41B1-883E-BC3635A1374C}" destId="{45D0F73C-9BBC-4B25-A721-F5E6E8310344}" srcOrd="0" destOrd="0" presId="urn:microsoft.com/office/officeart/2008/layout/VerticalCurvedList"/>
    <dgm:cxn modelId="{307B0B4A-DF33-470C-ABE3-4DF6C4DFE65F}" type="presOf" srcId="{FC9AF265-409E-4A2F-BF00-439F55480587}" destId="{21508DCE-C0FD-4EAF-922F-9CE38B9CAD96}" srcOrd="0" destOrd="0" presId="urn:microsoft.com/office/officeart/2008/layout/VerticalCurvedList"/>
    <dgm:cxn modelId="{A6741787-FD98-4466-8F8A-99F6DCB241FB}" srcId="{F55FF87C-125D-4034-83EC-601B84F4FCA7}" destId="{FC9AF265-409E-4A2F-BF00-439F55480587}" srcOrd="1" destOrd="0" parTransId="{71E1EF46-6463-4888-BF06-F742191ABE56}" sibTransId="{CD3D0240-A8F5-47C3-874A-4896B0153B29}"/>
    <dgm:cxn modelId="{754EE389-E83B-4EA1-97E3-D87347F94846}" type="presOf" srcId="{F55FF87C-125D-4034-83EC-601B84F4FCA7}" destId="{17E8345C-F385-4BAA-9B04-E38AE98FBCCA}" srcOrd="0" destOrd="0" presId="urn:microsoft.com/office/officeart/2008/layout/VerticalCurvedList"/>
    <dgm:cxn modelId="{927AAFA4-9DFB-4877-BBB1-80B89490F8D8}" type="presOf" srcId="{D465076E-A826-48C6-8948-42372D39AAA7}" destId="{AAD66D08-A467-45E7-8113-15EFE80A069B}" srcOrd="0" destOrd="0" presId="urn:microsoft.com/office/officeart/2008/layout/VerticalCurvedList"/>
    <dgm:cxn modelId="{031908B1-B178-484A-8143-BCEE356DFC02}" srcId="{F55FF87C-125D-4034-83EC-601B84F4FCA7}" destId="{EC377B43-B5EC-41B1-883E-BC3635A1374C}" srcOrd="0" destOrd="0" parTransId="{A21719AA-9677-4A14-AFED-7E3AB41C3DAF}" sibTransId="{D465076E-A826-48C6-8948-42372D39AAA7}"/>
    <dgm:cxn modelId="{3233F1AB-7A33-4A56-BB8C-71F17D88ABE2}" type="presParOf" srcId="{17E8345C-F385-4BAA-9B04-E38AE98FBCCA}" destId="{DAE54118-6906-4425-8E57-162D353F70D6}" srcOrd="0" destOrd="0" presId="urn:microsoft.com/office/officeart/2008/layout/VerticalCurvedList"/>
    <dgm:cxn modelId="{4D8DDA66-5D0E-4AC5-A7B4-9E848D65070E}" type="presParOf" srcId="{DAE54118-6906-4425-8E57-162D353F70D6}" destId="{0AD9536E-A598-4D92-94AC-0B4EAC36B65E}" srcOrd="0" destOrd="0" presId="urn:microsoft.com/office/officeart/2008/layout/VerticalCurvedList"/>
    <dgm:cxn modelId="{5D3A0D63-65FD-4361-B34A-7AFD7F9AB4ED}" type="presParOf" srcId="{0AD9536E-A598-4D92-94AC-0B4EAC36B65E}" destId="{161F6F0C-2B50-4490-B092-52E0EE02EE81}" srcOrd="0" destOrd="0" presId="urn:microsoft.com/office/officeart/2008/layout/VerticalCurvedList"/>
    <dgm:cxn modelId="{22BCB3C3-86FA-410A-9454-D636813EED52}" type="presParOf" srcId="{0AD9536E-A598-4D92-94AC-0B4EAC36B65E}" destId="{AAD66D08-A467-45E7-8113-15EFE80A069B}" srcOrd="1" destOrd="0" presId="urn:microsoft.com/office/officeart/2008/layout/VerticalCurvedList"/>
    <dgm:cxn modelId="{A1DEBF0F-B70F-4C9C-8216-20EC17ECB6DF}" type="presParOf" srcId="{0AD9536E-A598-4D92-94AC-0B4EAC36B65E}" destId="{1482885D-C5C6-4685-BCD8-F2F6F4C3F08A}" srcOrd="2" destOrd="0" presId="urn:microsoft.com/office/officeart/2008/layout/VerticalCurvedList"/>
    <dgm:cxn modelId="{B4A76CE9-31C1-45CF-9993-3DF9E79F8AEA}" type="presParOf" srcId="{0AD9536E-A598-4D92-94AC-0B4EAC36B65E}" destId="{4932C57B-27BB-40A9-8FD9-3325B975FE80}" srcOrd="3" destOrd="0" presId="urn:microsoft.com/office/officeart/2008/layout/VerticalCurvedList"/>
    <dgm:cxn modelId="{6B27393B-905A-4920-8467-B7D5194C4D09}" type="presParOf" srcId="{DAE54118-6906-4425-8E57-162D353F70D6}" destId="{45D0F73C-9BBC-4B25-A721-F5E6E8310344}" srcOrd="1" destOrd="0" presId="urn:microsoft.com/office/officeart/2008/layout/VerticalCurvedList"/>
    <dgm:cxn modelId="{047F0783-89E1-4FD8-82CF-44DEE9C2DE68}" type="presParOf" srcId="{DAE54118-6906-4425-8E57-162D353F70D6}" destId="{51B7A505-F4FA-460F-8DC1-3037D387B278}" srcOrd="2" destOrd="0" presId="urn:microsoft.com/office/officeart/2008/layout/VerticalCurvedList"/>
    <dgm:cxn modelId="{8D9CE5CB-0CF4-4593-801E-ED89DD090968}" type="presParOf" srcId="{51B7A505-F4FA-460F-8DC1-3037D387B278}" destId="{06EE9634-5F3E-4D17-8F78-F3CE908EEAC4}" srcOrd="0" destOrd="0" presId="urn:microsoft.com/office/officeart/2008/layout/VerticalCurvedList"/>
    <dgm:cxn modelId="{6F137A60-F842-4F0A-8C84-6261124D99CD}" type="presParOf" srcId="{DAE54118-6906-4425-8E57-162D353F70D6}" destId="{21508DCE-C0FD-4EAF-922F-9CE38B9CAD96}" srcOrd="3" destOrd="0" presId="urn:microsoft.com/office/officeart/2008/layout/VerticalCurvedList"/>
    <dgm:cxn modelId="{F10E2490-31E2-4C7B-B1D4-D1CAE7E0F9FC}" type="presParOf" srcId="{DAE54118-6906-4425-8E57-162D353F70D6}" destId="{FCDFDBE5-A5F3-4EC1-9A88-0D22923853FE}" srcOrd="4" destOrd="0" presId="urn:microsoft.com/office/officeart/2008/layout/VerticalCurvedList"/>
    <dgm:cxn modelId="{4F15913A-F0F8-4B23-8B82-9BFF3446AE34}" type="presParOf" srcId="{FCDFDBE5-A5F3-4EC1-9A88-0D22923853FE}" destId="{B8009254-0560-4F5E-BD8A-DF507FBB227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6760FE-BCD5-49AB-B9EB-4F219EE8147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12F7E22-B054-4CD3-9C9D-B9E6275C2D97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They can motivate the person into joining activities.</a:t>
          </a:r>
          <a:endParaRPr lang="en-AU" sz="2000" dirty="0"/>
        </a:p>
      </dgm:t>
    </dgm:pt>
    <dgm:pt modelId="{97197A31-83ED-42A6-AC05-85F0FF71C211}" type="parTrans" cxnId="{EDD6CBF6-0FE0-4D81-BA21-95EDDEDCD4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CAF8667-1249-466D-854F-708FB61FFCBC}" type="sibTrans" cxnId="{EDD6CBF6-0FE0-4D81-BA21-95EDDEDCD4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7D10D3B-B569-4E29-A71F-1DB343DB613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They may even take part in the planned activities themselves.</a:t>
          </a:r>
          <a:endParaRPr lang="en-AU" sz="2000" dirty="0"/>
        </a:p>
      </dgm:t>
    </dgm:pt>
    <dgm:pt modelId="{30358942-7396-4A18-8CB9-79DFD6DB354F}" type="parTrans" cxnId="{61BA364D-C1AD-4012-8901-A13E945253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4B4BBDE-7DDF-496D-AF1F-990834B93D27}" type="sibTrans" cxnId="{61BA364D-C1AD-4012-8901-A13E945253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2B921B9-884D-4D9C-89F9-74905E482701}" type="pres">
      <dgm:prSet presAssocID="{EA6760FE-BCD5-49AB-B9EB-4F219EE81478}" presName="Name0" presStyleCnt="0">
        <dgm:presLayoutVars>
          <dgm:chMax val="7"/>
          <dgm:chPref val="7"/>
          <dgm:dir/>
        </dgm:presLayoutVars>
      </dgm:prSet>
      <dgm:spPr/>
    </dgm:pt>
    <dgm:pt modelId="{C5DA5412-38BB-43C1-BD81-2300786E9631}" type="pres">
      <dgm:prSet presAssocID="{EA6760FE-BCD5-49AB-B9EB-4F219EE81478}" presName="Name1" presStyleCnt="0"/>
      <dgm:spPr/>
    </dgm:pt>
    <dgm:pt modelId="{0DC8B9B3-C230-4D32-835D-80B6B307B873}" type="pres">
      <dgm:prSet presAssocID="{EA6760FE-BCD5-49AB-B9EB-4F219EE81478}" presName="cycle" presStyleCnt="0"/>
      <dgm:spPr/>
    </dgm:pt>
    <dgm:pt modelId="{5BD698E2-4C4A-4355-B97C-44D5A7BCBE37}" type="pres">
      <dgm:prSet presAssocID="{EA6760FE-BCD5-49AB-B9EB-4F219EE81478}" presName="srcNode" presStyleLbl="node1" presStyleIdx="0" presStyleCnt="2"/>
      <dgm:spPr/>
    </dgm:pt>
    <dgm:pt modelId="{F24F38A3-44CF-41FD-B9AE-85E2299DA03E}" type="pres">
      <dgm:prSet presAssocID="{EA6760FE-BCD5-49AB-B9EB-4F219EE81478}" presName="conn" presStyleLbl="parChTrans1D2" presStyleIdx="0" presStyleCnt="1"/>
      <dgm:spPr/>
    </dgm:pt>
    <dgm:pt modelId="{731F1D19-45BD-47B1-B5B9-42DC7C44867A}" type="pres">
      <dgm:prSet presAssocID="{EA6760FE-BCD5-49AB-B9EB-4F219EE81478}" presName="extraNode" presStyleLbl="node1" presStyleIdx="0" presStyleCnt="2"/>
      <dgm:spPr/>
    </dgm:pt>
    <dgm:pt modelId="{C3258DF4-F33E-439D-A716-EAB56386EE38}" type="pres">
      <dgm:prSet presAssocID="{EA6760FE-BCD5-49AB-B9EB-4F219EE81478}" presName="dstNode" presStyleLbl="node1" presStyleIdx="0" presStyleCnt="2"/>
      <dgm:spPr/>
    </dgm:pt>
    <dgm:pt modelId="{DD58AA28-D27C-49FC-9DD9-30973FA7F9D3}" type="pres">
      <dgm:prSet presAssocID="{312F7E22-B054-4CD3-9C9D-B9E6275C2D97}" presName="text_1" presStyleLbl="node1" presStyleIdx="0" presStyleCnt="2">
        <dgm:presLayoutVars>
          <dgm:bulletEnabled val="1"/>
        </dgm:presLayoutVars>
      </dgm:prSet>
      <dgm:spPr/>
    </dgm:pt>
    <dgm:pt modelId="{08AADFDE-849B-4C13-8C51-265B4E0D5BA2}" type="pres">
      <dgm:prSet presAssocID="{312F7E22-B054-4CD3-9C9D-B9E6275C2D97}" presName="accent_1" presStyleCnt="0"/>
      <dgm:spPr/>
    </dgm:pt>
    <dgm:pt modelId="{E545CDE9-EAE1-4792-8BE5-F111700F88FE}" type="pres">
      <dgm:prSet presAssocID="{312F7E22-B054-4CD3-9C9D-B9E6275C2D97}" presName="accentRepeatNode" presStyleLbl="solidFgAcc1" presStyleIdx="0" presStyleCnt="2"/>
      <dgm:spPr/>
    </dgm:pt>
    <dgm:pt modelId="{3B60C098-53F9-4090-883B-2CF9FE0BF76D}" type="pres">
      <dgm:prSet presAssocID="{87D10D3B-B569-4E29-A71F-1DB343DB613D}" presName="text_2" presStyleLbl="node1" presStyleIdx="1" presStyleCnt="2">
        <dgm:presLayoutVars>
          <dgm:bulletEnabled val="1"/>
        </dgm:presLayoutVars>
      </dgm:prSet>
      <dgm:spPr/>
    </dgm:pt>
    <dgm:pt modelId="{166C733F-110D-4CE8-B254-EABE4BD0ABE8}" type="pres">
      <dgm:prSet presAssocID="{87D10D3B-B569-4E29-A71F-1DB343DB613D}" presName="accent_2" presStyleCnt="0"/>
      <dgm:spPr/>
    </dgm:pt>
    <dgm:pt modelId="{EDC63FE9-C824-4CD5-8D25-1B5A4A16B31D}" type="pres">
      <dgm:prSet presAssocID="{87D10D3B-B569-4E29-A71F-1DB343DB613D}" presName="accentRepeatNode" presStyleLbl="solidFgAcc1" presStyleIdx="1" presStyleCnt="2"/>
      <dgm:spPr/>
    </dgm:pt>
  </dgm:ptLst>
  <dgm:cxnLst>
    <dgm:cxn modelId="{9909C410-2175-470A-952C-4DDFF6B2F958}" type="presOf" srcId="{87D10D3B-B569-4E29-A71F-1DB343DB613D}" destId="{3B60C098-53F9-4090-883B-2CF9FE0BF76D}" srcOrd="0" destOrd="0" presId="urn:microsoft.com/office/officeart/2008/layout/VerticalCurvedList"/>
    <dgm:cxn modelId="{D8A2E062-1D81-4A3E-9522-64714D66721E}" type="presOf" srcId="{EA6760FE-BCD5-49AB-B9EB-4F219EE81478}" destId="{22B921B9-884D-4D9C-89F9-74905E482701}" srcOrd="0" destOrd="0" presId="urn:microsoft.com/office/officeart/2008/layout/VerticalCurvedList"/>
    <dgm:cxn modelId="{61BA364D-C1AD-4012-8901-A13E9452531F}" srcId="{EA6760FE-BCD5-49AB-B9EB-4F219EE81478}" destId="{87D10D3B-B569-4E29-A71F-1DB343DB613D}" srcOrd="1" destOrd="0" parTransId="{30358942-7396-4A18-8CB9-79DFD6DB354F}" sibTransId="{A4B4BBDE-7DDF-496D-AF1F-990834B93D27}"/>
    <dgm:cxn modelId="{9ABF9EB5-21C3-4FED-AF68-78C5A781D64B}" type="presOf" srcId="{3CAF8667-1249-466D-854F-708FB61FFCBC}" destId="{F24F38A3-44CF-41FD-B9AE-85E2299DA03E}" srcOrd="0" destOrd="0" presId="urn:microsoft.com/office/officeart/2008/layout/VerticalCurvedList"/>
    <dgm:cxn modelId="{67B9A5CB-0913-4276-BDD0-2D84E4D7460E}" type="presOf" srcId="{312F7E22-B054-4CD3-9C9D-B9E6275C2D97}" destId="{DD58AA28-D27C-49FC-9DD9-30973FA7F9D3}" srcOrd="0" destOrd="0" presId="urn:microsoft.com/office/officeart/2008/layout/VerticalCurvedList"/>
    <dgm:cxn modelId="{EDD6CBF6-0FE0-4D81-BA21-95EDDEDCD478}" srcId="{EA6760FE-BCD5-49AB-B9EB-4F219EE81478}" destId="{312F7E22-B054-4CD3-9C9D-B9E6275C2D97}" srcOrd="0" destOrd="0" parTransId="{97197A31-83ED-42A6-AC05-85F0FF71C211}" sibTransId="{3CAF8667-1249-466D-854F-708FB61FFCBC}"/>
    <dgm:cxn modelId="{BCF6B41A-62C6-4DC8-87C8-82E999A2E8EF}" type="presParOf" srcId="{22B921B9-884D-4D9C-89F9-74905E482701}" destId="{C5DA5412-38BB-43C1-BD81-2300786E9631}" srcOrd="0" destOrd="0" presId="urn:microsoft.com/office/officeart/2008/layout/VerticalCurvedList"/>
    <dgm:cxn modelId="{C61B5833-AAC2-4D1E-B577-48FBAF4D632B}" type="presParOf" srcId="{C5DA5412-38BB-43C1-BD81-2300786E9631}" destId="{0DC8B9B3-C230-4D32-835D-80B6B307B873}" srcOrd="0" destOrd="0" presId="urn:microsoft.com/office/officeart/2008/layout/VerticalCurvedList"/>
    <dgm:cxn modelId="{E9D299AC-9E79-4544-86F8-5198075E49C4}" type="presParOf" srcId="{0DC8B9B3-C230-4D32-835D-80B6B307B873}" destId="{5BD698E2-4C4A-4355-B97C-44D5A7BCBE37}" srcOrd="0" destOrd="0" presId="urn:microsoft.com/office/officeart/2008/layout/VerticalCurvedList"/>
    <dgm:cxn modelId="{77BC5190-F8BA-4432-882C-77B7B9D2A2CD}" type="presParOf" srcId="{0DC8B9B3-C230-4D32-835D-80B6B307B873}" destId="{F24F38A3-44CF-41FD-B9AE-85E2299DA03E}" srcOrd="1" destOrd="0" presId="urn:microsoft.com/office/officeart/2008/layout/VerticalCurvedList"/>
    <dgm:cxn modelId="{74031D17-E3FA-49BD-9E67-A3DBFF9D0094}" type="presParOf" srcId="{0DC8B9B3-C230-4D32-835D-80B6B307B873}" destId="{731F1D19-45BD-47B1-B5B9-42DC7C44867A}" srcOrd="2" destOrd="0" presId="urn:microsoft.com/office/officeart/2008/layout/VerticalCurvedList"/>
    <dgm:cxn modelId="{DFB39B4D-EDAA-4F29-809D-406642F1F72E}" type="presParOf" srcId="{0DC8B9B3-C230-4D32-835D-80B6B307B873}" destId="{C3258DF4-F33E-439D-A716-EAB56386EE38}" srcOrd="3" destOrd="0" presId="urn:microsoft.com/office/officeart/2008/layout/VerticalCurvedList"/>
    <dgm:cxn modelId="{447F273C-DA12-4450-BFBC-ACEC2B82603E}" type="presParOf" srcId="{C5DA5412-38BB-43C1-BD81-2300786E9631}" destId="{DD58AA28-D27C-49FC-9DD9-30973FA7F9D3}" srcOrd="1" destOrd="0" presId="urn:microsoft.com/office/officeart/2008/layout/VerticalCurvedList"/>
    <dgm:cxn modelId="{FD4880A1-3AD5-41B7-B11A-BD5A3415E51A}" type="presParOf" srcId="{C5DA5412-38BB-43C1-BD81-2300786E9631}" destId="{08AADFDE-849B-4C13-8C51-265B4E0D5BA2}" srcOrd="2" destOrd="0" presId="urn:microsoft.com/office/officeart/2008/layout/VerticalCurvedList"/>
    <dgm:cxn modelId="{6E4EE60C-6675-4E40-BE00-CDB3BA0173C2}" type="presParOf" srcId="{08AADFDE-849B-4C13-8C51-265B4E0D5BA2}" destId="{E545CDE9-EAE1-4792-8BE5-F111700F88FE}" srcOrd="0" destOrd="0" presId="urn:microsoft.com/office/officeart/2008/layout/VerticalCurvedList"/>
    <dgm:cxn modelId="{9BF1228C-D2F7-470E-ADE7-745D1A4D2188}" type="presParOf" srcId="{C5DA5412-38BB-43C1-BD81-2300786E9631}" destId="{3B60C098-53F9-4090-883B-2CF9FE0BF76D}" srcOrd="3" destOrd="0" presId="urn:microsoft.com/office/officeart/2008/layout/VerticalCurvedList"/>
    <dgm:cxn modelId="{FE7718AF-CFB9-4FE3-978B-6AB3749327A1}" type="presParOf" srcId="{C5DA5412-38BB-43C1-BD81-2300786E9631}" destId="{166C733F-110D-4CE8-B254-EABE4BD0ABE8}" srcOrd="4" destOrd="0" presId="urn:microsoft.com/office/officeart/2008/layout/VerticalCurvedList"/>
    <dgm:cxn modelId="{A887B6E9-A5AE-48C2-8A12-0AFB7690A6C4}" type="presParOf" srcId="{166C733F-110D-4CE8-B254-EABE4BD0ABE8}" destId="{EDC63FE9-C824-4CD5-8D25-1B5A4A16B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36271E-06E0-4B7B-A146-B49F4C208E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A021B58-9551-4563-A609-28089806C16A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Establish a clear work-role boundary.</a:t>
          </a:r>
          <a:endParaRPr lang="en-AU" sz="2000" dirty="0"/>
        </a:p>
      </dgm:t>
    </dgm:pt>
    <dgm:pt modelId="{5097A87F-AEF2-449E-AD80-B5201C4AE126}" type="parTrans" cxnId="{7461D8D5-614E-4A10-8998-47E6D1807FB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8969ACE-3025-46DC-B5D6-8E6259EA1D4F}" type="sibTrans" cxnId="{7461D8D5-614E-4A10-8998-47E6D1807FB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071671-A9AF-47DB-9385-CBF973642CF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Make sure that the person is aware of your role and responsibilities.</a:t>
          </a:r>
          <a:endParaRPr lang="en-US" sz="2000" dirty="0"/>
        </a:p>
      </dgm:t>
    </dgm:pt>
    <dgm:pt modelId="{C223FBE9-4402-407A-8C78-4BDDBF1317B4}" type="parTrans" cxnId="{90ED76B4-FE82-47E4-89F4-46BF5D0C0CA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1E49812-6392-4535-8981-99A06CDF4EC6}" type="sibTrans" cxnId="{90ED76B4-FE82-47E4-89F4-46BF5D0C0CA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C76C0E-0F28-4A77-91BD-F22823B4640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Learn to decline any invitations respectfully.</a:t>
          </a:r>
        </a:p>
      </dgm:t>
    </dgm:pt>
    <dgm:pt modelId="{1DE092E8-13A5-4444-BAA3-F9C105894DEF}" type="parTrans" cxnId="{9FD144F5-2B1D-471D-BB58-94B243765B2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F8C7E94-0A41-4384-8C74-6F532C73312B}" type="sibTrans" cxnId="{9FD144F5-2B1D-471D-BB58-94B243765B2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CE307D2-3E31-45EC-AC96-379B890699BA}" type="pres">
      <dgm:prSet presAssocID="{7836271E-06E0-4B7B-A146-B49F4C208EBC}" presName="Name0" presStyleCnt="0">
        <dgm:presLayoutVars>
          <dgm:chMax val="7"/>
          <dgm:chPref val="7"/>
          <dgm:dir/>
        </dgm:presLayoutVars>
      </dgm:prSet>
      <dgm:spPr/>
    </dgm:pt>
    <dgm:pt modelId="{802B374E-F1F8-4900-8ADB-BFCFD4940CD6}" type="pres">
      <dgm:prSet presAssocID="{7836271E-06E0-4B7B-A146-B49F4C208EBC}" presName="Name1" presStyleCnt="0"/>
      <dgm:spPr/>
    </dgm:pt>
    <dgm:pt modelId="{0EF28C1E-1628-409A-BB4B-AC449A0248A2}" type="pres">
      <dgm:prSet presAssocID="{7836271E-06E0-4B7B-A146-B49F4C208EBC}" presName="cycle" presStyleCnt="0"/>
      <dgm:spPr/>
    </dgm:pt>
    <dgm:pt modelId="{82DD7E01-EFC7-458D-BF1D-7FE22877DD53}" type="pres">
      <dgm:prSet presAssocID="{7836271E-06E0-4B7B-A146-B49F4C208EBC}" presName="srcNode" presStyleLbl="node1" presStyleIdx="0" presStyleCnt="3"/>
      <dgm:spPr/>
    </dgm:pt>
    <dgm:pt modelId="{F0B77E65-6958-4150-96D3-C28304EAF52E}" type="pres">
      <dgm:prSet presAssocID="{7836271E-06E0-4B7B-A146-B49F4C208EBC}" presName="conn" presStyleLbl="parChTrans1D2" presStyleIdx="0" presStyleCnt="1"/>
      <dgm:spPr/>
    </dgm:pt>
    <dgm:pt modelId="{D12ECC43-698D-4038-ACF7-0FFEE4F2923E}" type="pres">
      <dgm:prSet presAssocID="{7836271E-06E0-4B7B-A146-B49F4C208EBC}" presName="extraNode" presStyleLbl="node1" presStyleIdx="0" presStyleCnt="3"/>
      <dgm:spPr/>
    </dgm:pt>
    <dgm:pt modelId="{883E6D59-13C9-46B1-91D2-9B82064864D1}" type="pres">
      <dgm:prSet presAssocID="{7836271E-06E0-4B7B-A146-B49F4C208EBC}" presName="dstNode" presStyleLbl="node1" presStyleIdx="0" presStyleCnt="3"/>
      <dgm:spPr/>
    </dgm:pt>
    <dgm:pt modelId="{8B0E9FED-899A-4A6E-AD15-76AAD6514554}" type="pres">
      <dgm:prSet presAssocID="{DA021B58-9551-4563-A609-28089806C16A}" presName="text_1" presStyleLbl="node1" presStyleIdx="0" presStyleCnt="3">
        <dgm:presLayoutVars>
          <dgm:bulletEnabled val="1"/>
        </dgm:presLayoutVars>
      </dgm:prSet>
      <dgm:spPr/>
    </dgm:pt>
    <dgm:pt modelId="{FC18A3A4-B31A-400E-9AC7-529BCE334189}" type="pres">
      <dgm:prSet presAssocID="{DA021B58-9551-4563-A609-28089806C16A}" presName="accent_1" presStyleCnt="0"/>
      <dgm:spPr/>
    </dgm:pt>
    <dgm:pt modelId="{7FA63E8E-DE4C-4D08-8F85-EEDBD95D2DD3}" type="pres">
      <dgm:prSet presAssocID="{DA021B58-9551-4563-A609-28089806C16A}" presName="accentRepeatNode" presStyleLbl="solidFgAcc1" presStyleIdx="0" presStyleCnt="3"/>
      <dgm:spPr/>
    </dgm:pt>
    <dgm:pt modelId="{A7BB3E5C-004C-4BDC-80E5-ACA6BACE854D}" type="pres">
      <dgm:prSet presAssocID="{1D071671-A9AF-47DB-9385-CBF973642CFA}" presName="text_2" presStyleLbl="node1" presStyleIdx="1" presStyleCnt="3">
        <dgm:presLayoutVars>
          <dgm:bulletEnabled val="1"/>
        </dgm:presLayoutVars>
      </dgm:prSet>
      <dgm:spPr/>
    </dgm:pt>
    <dgm:pt modelId="{B881CBD3-2555-4EEE-A9E3-2B2171607D93}" type="pres">
      <dgm:prSet presAssocID="{1D071671-A9AF-47DB-9385-CBF973642CFA}" presName="accent_2" presStyleCnt="0"/>
      <dgm:spPr/>
    </dgm:pt>
    <dgm:pt modelId="{AC6FE617-C568-40EB-8977-9284ECB937CC}" type="pres">
      <dgm:prSet presAssocID="{1D071671-A9AF-47DB-9385-CBF973642CFA}" presName="accentRepeatNode" presStyleLbl="solidFgAcc1" presStyleIdx="1" presStyleCnt="3"/>
      <dgm:spPr/>
    </dgm:pt>
    <dgm:pt modelId="{1967BE63-17FE-41FE-82BC-CF5AB6E13111}" type="pres">
      <dgm:prSet presAssocID="{39C76C0E-0F28-4A77-91BD-F22823B46405}" presName="text_3" presStyleLbl="node1" presStyleIdx="2" presStyleCnt="3">
        <dgm:presLayoutVars>
          <dgm:bulletEnabled val="1"/>
        </dgm:presLayoutVars>
      </dgm:prSet>
      <dgm:spPr/>
    </dgm:pt>
    <dgm:pt modelId="{8022D7B8-A3C4-459A-BD74-96F12B8FA547}" type="pres">
      <dgm:prSet presAssocID="{39C76C0E-0F28-4A77-91BD-F22823B46405}" presName="accent_3" presStyleCnt="0"/>
      <dgm:spPr/>
    </dgm:pt>
    <dgm:pt modelId="{84BE4ADF-E623-41AC-AF62-F9EC8D183206}" type="pres">
      <dgm:prSet presAssocID="{39C76C0E-0F28-4A77-91BD-F22823B46405}" presName="accentRepeatNode" presStyleLbl="solidFgAcc1" presStyleIdx="2" presStyleCnt="3"/>
      <dgm:spPr/>
    </dgm:pt>
  </dgm:ptLst>
  <dgm:cxnLst>
    <dgm:cxn modelId="{12E1307C-0D26-4B60-B259-792BCCB59612}" type="presOf" srcId="{1D071671-A9AF-47DB-9385-CBF973642CFA}" destId="{A7BB3E5C-004C-4BDC-80E5-ACA6BACE854D}" srcOrd="0" destOrd="0" presId="urn:microsoft.com/office/officeart/2008/layout/VerticalCurvedList"/>
    <dgm:cxn modelId="{CF9C5995-FC56-4F65-B055-9C6B17173BEB}" type="presOf" srcId="{DA021B58-9551-4563-A609-28089806C16A}" destId="{8B0E9FED-899A-4A6E-AD15-76AAD6514554}" srcOrd="0" destOrd="0" presId="urn:microsoft.com/office/officeart/2008/layout/VerticalCurvedList"/>
    <dgm:cxn modelId="{E2219F9B-0F71-4297-BD76-95A88DC1B7F4}" type="presOf" srcId="{7836271E-06E0-4B7B-A146-B49F4C208EBC}" destId="{9CE307D2-3E31-45EC-AC96-379B890699BA}" srcOrd="0" destOrd="0" presId="urn:microsoft.com/office/officeart/2008/layout/VerticalCurvedList"/>
    <dgm:cxn modelId="{90ED76B4-FE82-47E4-89F4-46BF5D0C0CA5}" srcId="{7836271E-06E0-4B7B-A146-B49F4C208EBC}" destId="{1D071671-A9AF-47DB-9385-CBF973642CFA}" srcOrd="1" destOrd="0" parTransId="{C223FBE9-4402-407A-8C78-4BDDBF1317B4}" sibTransId="{F1E49812-6392-4535-8981-99A06CDF4EC6}"/>
    <dgm:cxn modelId="{29652DBD-4A5D-4F51-A50F-0CFFB7F20FAD}" type="presOf" srcId="{58969ACE-3025-46DC-B5D6-8E6259EA1D4F}" destId="{F0B77E65-6958-4150-96D3-C28304EAF52E}" srcOrd="0" destOrd="0" presId="urn:microsoft.com/office/officeart/2008/layout/VerticalCurvedList"/>
    <dgm:cxn modelId="{7461D8D5-614E-4A10-8998-47E6D1807FBC}" srcId="{7836271E-06E0-4B7B-A146-B49F4C208EBC}" destId="{DA021B58-9551-4563-A609-28089806C16A}" srcOrd="0" destOrd="0" parTransId="{5097A87F-AEF2-449E-AD80-B5201C4AE126}" sibTransId="{58969ACE-3025-46DC-B5D6-8E6259EA1D4F}"/>
    <dgm:cxn modelId="{D0F1B0E2-9AD8-4A59-9153-3EF2C70D80B8}" type="presOf" srcId="{39C76C0E-0F28-4A77-91BD-F22823B46405}" destId="{1967BE63-17FE-41FE-82BC-CF5AB6E13111}" srcOrd="0" destOrd="0" presId="urn:microsoft.com/office/officeart/2008/layout/VerticalCurvedList"/>
    <dgm:cxn modelId="{9FD144F5-2B1D-471D-BB58-94B243765B24}" srcId="{7836271E-06E0-4B7B-A146-B49F4C208EBC}" destId="{39C76C0E-0F28-4A77-91BD-F22823B46405}" srcOrd="2" destOrd="0" parTransId="{1DE092E8-13A5-4444-BAA3-F9C105894DEF}" sibTransId="{9F8C7E94-0A41-4384-8C74-6F532C73312B}"/>
    <dgm:cxn modelId="{04442B92-42FC-4664-9DFD-D9656365E69F}" type="presParOf" srcId="{9CE307D2-3E31-45EC-AC96-379B890699BA}" destId="{802B374E-F1F8-4900-8ADB-BFCFD4940CD6}" srcOrd="0" destOrd="0" presId="urn:microsoft.com/office/officeart/2008/layout/VerticalCurvedList"/>
    <dgm:cxn modelId="{2287C9CD-969D-415A-BD62-87F1CEC65B57}" type="presParOf" srcId="{802B374E-F1F8-4900-8ADB-BFCFD4940CD6}" destId="{0EF28C1E-1628-409A-BB4B-AC449A0248A2}" srcOrd="0" destOrd="0" presId="urn:microsoft.com/office/officeart/2008/layout/VerticalCurvedList"/>
    <dgm:cxn modelId="{846DDE1E-2377-4CAF-9E18-EA3E25EAFDE8}" type="presParOf" srcId="{0EF28C1E-1628-409A-BB4B-AC449A0248A2}" destId="{82DD7E01-EFC7-458D-BF1D-7FE22877DD53}" srcOrd="0" destOrd="0" presId="urn:microsoft.com/office/officeart/2008/layout/VerticalCurvedList"/>
    <dgm:cxn modelId="{0F37E7B8-0963-4477-B678-63D9CD9BE588}" type="presParOf" srcId="{0EF28C1E-1628-409A-BB4B-AC449A0248A2}" destId="{F0B77E65-6958-4150-96D3-C28304EAF52E}" srcOrd="1" destOrd="0" presId="urn:microsoft.com/office/officeart/2008/layout/VerticalCurvedList"/>
    <dgm:cxn modelId="{1CA996C5-1350-4E21-BE57-297B3D36C348}" type="presParOf" srcId="{0EF28C1E-1628-409A-BB4B-AC449A0248A2}" destId="{D12ECC43-698D-4038-ACF7-0FFEE4F2923E}" srcOrd="2" destOrd="0" presId="urn:microsoft.com/office/officeart/2008/layout/VerticalCurvedList"/>
    <dgm:cxn modelId="{F08CAAFA-0B1A-450F-A33A-A85FAE4C3263}" type="presParOf" srcId="{0EF28C1E-1628-409A-BB4B-AC449A0248A2}" destId="{883E6D59-13C9-46B1-91D2-9B82064864D1}" srcOrd="3" destOrd="0" presId="urn:microsoft.com/office/officeart/2008/layout/VerticalCurvedList"/>
    <dgm:cxn modelId="{DE80259C-969F-45CB-AEB8-BD863860EB04}" type="presParOf" srcId="{802B374E-F1F8-4900-8ADB-BFCFD4940CD6}" destId="{8B0E9FED-899A-4A6E-AD15-76AAD6514554}" srcOrd="1" destOrd="0" presId="urn:microsoft.com/office/officeart/2008/layout/VerticalCurvedList"/>
    <dgm:cxn modelId="{04204527-49AE-48B3-A38B-E73D9807C1E9}" type="presParOf" srcId="{802B374E-F1F8-4900-8ADB-BFCFD4940CD6}" destId="{FC18A3A4-B31A-400E-9AC7-529BCE334189}" srcOrd="2" destOrd="0" presId="urn:microsoft.com/office/officeart/2008/layout/VerticalCurvedList"/>
    <dgm:cxn modelId="{B12C5378-A486-4BA4-99E5-967E67A2FAA5}" type="presParOf" srcId="{FC18A3A4-B31A-400E-9AC7-529BCE334189}" destId="{7FA63E8E-DE4C-4D08-8F85-EEDBD95D2DD3}" srcOrd="0" destOrd="0" presId="urn:microsoft.com/office/officeart/2008/layout/VerticalCurvedList"/>
    <dgm:cxn modelId="{60D605CE-3FDC-487A-A442-36EACED9593C}" type="presParOf" srcId="{802B374E-F1F8-4900-8ADB-BFCFD4940CD6}" destId="{A7BB3E5C-004C-4BDC-80E5-ACA6BACE854D}" srcOrd="3" destOrd="0" presId="urn:microsoft.com/office/officeart/2008/layout/VerticalCurvedList"/>
    <dgm:cxn modelId="{F5699C50-E3F7-41F3-9EFA-1F9172100769}" type="presParOf" srcId="{802B374E-F1F8-4900-8ADB-BFCFD4940CD6}" destId="{B881CBD3-2555-4EEE-A9E3-2B2171607D93}" srcOrd="4" destOrd="0" presId="urn:microsoft.com/office/officeart/2008/layout/VerticalCurvedList"/>
    <dgm:cxn modelId="{3FEBEC78-4B13-4589-A2FD-3ABD0D65E4EC}" type="presParOf" srcId="{B881CBD3-2555-4EEE-A9E3-2B2171607D93}" destId="{AC6FE617-C568-40EB-8977-9284ECB937CC}" srcOrd="0" destOrd="0" presId="urn:microsoft.com/office/officeart/2008/layout/VerticalCurvedList"/>
    <dgm:cxn modelId="{E5818CAA-1FEE-471D-8BF8-9B26758E4206}" type="presParOf" srcId="{802B374E-F1F8-4900-8ADB-BFCFD4940CD6}" destId="{1967BE63-17FE-41FE-82BC-CF5AB6E13111}" srcOrd="5" destOrd="0" presId="urn:microsoft.com/office/officeart/2008/layout/VerticalCurvedList"/>
    <dgm:cxn modelId="{7811DA40-F0F8-4A6C-B1A3-240295BA9527}" type="presParOf" srcId="{802B374E-F1F8-4900-8ADB-BFCFD4940CD6}" destId="{8022D7B8-A3C4-459A-BD74-96F12B8FA547}" srcOrd="6" destOrd="0" presId="urn:microsoft.com/office/officeart/2008/layout/VerticalCurvedList"/>
    <dgm:cxn modelId="{E5F43BCA-74BA-4BF5-8D8D-E2CF6D780717}" type="presParOf" srcId="{8022D7B8-A3C4-459A-BD74-96F12B8FA547}" destId="{84BE4ADF-E623-41AC-AF62-F9EC8D1832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855B79-BBC1-4115-8C64-2EC337BBC7F6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D5ED232-7046-4D15-B1A7-D632B97243A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Mood swings</a:t>
          </a:r>
          <a:endParaRPr lang="en-AU" sz="2000" dirty="0"/>
        </a:p>
      </dgm:t>
    </dgm:pt>
    <dgm:pt modelId="{BA4771F3-64D3-445F-8083-97371D6F95CE}" type="parTrans" cxnId="{2E7A889B-04CC-43E4-A50F-4B7694B01A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6CB1785-F166-4C71-BBEC-E9275CF0F31A}" type="sibTrans" cxnId="{2E7A889B-04CC-43E4-A50F-4B7694B01A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5EFE2CB-29DC-43FB-A923-F5A5EC4B4B6B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Sleeping more or less</a:t>
          </a:r>
          <a:endParaRPr lang="en-AU" sz="2000" dirty="0"/>
        </a:p>
      </dgm:t>
    </dgm:pt>
    <dgm:pt modelId="{85EE20A1-E0B4-4341-AB5C-B0467D7A1F44}" type="parTrans" cxnId="{7D2486A7-81FD-4FC4-966E-CC329AEE4C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7BF0900-0440-49A5-84BE-F0540EC329D3}" type="sibTrans" cxnId="{7D2486A7-81FD-4FC4-966E-CC329AEE4C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3830321-53C3-49AC-AAB0-062F71F8DD08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Weight loss or gain</a:t>
          </a:r>
          <a:endParaRPr lang="en-AU" sz="2000" dirty="0"/>
        </a:p>
      </dgm:t>
    </dgm:pt>
    <dgm:pt modelId="{10D6F647-AC04-42CA-AA25-EB0F09630A28}" type="parTrans" cxnId="{85A4AA80-BF41-4090-997F-B880FCE47BE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6F723C-5EAE-4CCB-A3A5-271AB8984B64}" type="sibTrans" cxnId="{85A4AA80-BF41-4090-997F-B880FCE47BE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CE8CFFB-8FDF-4233-BB89-B211FB87B327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Self-inflicted injuries</a:t>
          </a:r>
          <a:endParaRPr lang="en-AU" sz="2000" dirty="0"/>
        </a:p>
      </dgm:t>
    </dgm:pt>
    <dgm:pt modelId="{297CD0A1-8921-4CAF-BED8-E143E3A4263E}" type="parTrans" cxnId="{24EA876F-FB0E-497F-9627-F0B5B83A36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5CA8A33-D3D2-4EA6-9D95-46F893B94BED}" type="sibTrans" cxnId="{24EA876F-FB0E-497F-9627-F0B5B83A36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0F7C98E-64BD-490C-A0C8-FC565D9A2F3B}" type="pres">
      <dgm:prSet presAssocID="{D1855B79-BBC1-4115-8C64-2EC337BBC7F6}" presName="Name0" presStyleCnt="0">
        <dgm:presLayoutVars>
          <dgm:dir/>
          <dgm:resizeHandles val="exact"/>
        </dgm:presLayoutVars>
      </dgm:prSet>
      <dgm:spPr/>
    </dgm:pt>
    <dgm:pt modelId="{B27B8C54-CBEF-4FB2-93FE-3A8E4EB37598}" type="pres">
      <dgm:prSet presAssocID="{BD5ED232-7046-4D15-B1A7-D632B97243AB}" presName="node" presStyleLbl="node1" presStyleIdx="0" presStyleCnt="4">
        <dgm:presLayoutVars>
          <dgm:bulletEnabled val="1"/>
        </dgm:presLayoutVars>
      </dgm:prSet>
      <dgm:spPr/>
    </dgm:pt>
    <dgm:pt modelId="{7F7ADCC8-A35F-4ADC-8486-A56C35F10A9E}" type="pres">
      <dgm:prSet presAssocID="{B6CB1785-F166-4C71-BBEC-E9275CF0F31A}" presName="sibTrans" presStyleCnt="0"/>
      <dgm:spPr/>
    </dgm:pt>
    <dgm:pt modelId="{3E3EFE1C-4BA3-4E07-AA55-EEDA60856204}" type="pres">
      <dgm:prSet presAssocID="{75EFE2CB-29DC-43FB-A923-F5A5EC4B4B6B}" presName="node" presStyleLbl="node1" presStyleIdx="1" presStyleCnt="4">
        <dgm:presLayoutVars>
          <dgm:bulletEnabled val="1"/>
        </dgm:presLayoutVars>
      </dgm:prSet>
      <dgm:spPr/>
    </dgm:pt>
    <dgm:pt modelId="{7C1C0476-20BE-48B4-8191-F0E6FEA88D3A}" type="pres">
      <dgm:prSet presAssocID="{A7BF0900-0440-49A5-84BE-F0540EC329D3}" presName="sibTrans" presStyleCnt="0"/>
      <dgm:spPr/>
    </dgm:pt>
    <dgm:pt modelId="{7FDA7092-C9C4-4A41-ABA6-046A832FA69D}" type="pres">
      <dgm:prSet presAssocID="{33830321-53C3-49AC-AAB0-062F71F8DD08}" presName="node" presStyleLbl="node1" presStyleIdx="2" presStyleCnt="4">
        <dgm:presLayoutVars>
          <dgm:bulletEnabled val="1"/>
        </dgm:presLayoutVars>
      </dgm:prSet>
      <dgm:spPr/>
    </dgm:pt>
    <dgm:pt modelId="{B4778C48-8410-4CD4-887D-B7F2C6FD8E9D}" type="pres">
      <dgm:prSet presAssocID="{1D6F723C-5EAE-4CCB-A3A5-271AB8984B64}" presName="sibTrans" presStyleCnt="0"/>
      <dgm:spPr/>
    </dgm:pt>
    <dgm:pt modelId="{CF7ACA76-C012-46FB-9A16-0F00F4DFE938}" type="pres">
      <dgm:prSet presAssocID="{1CE8CFFB-8FDF-4233-BB89-B211FB87B327}" presName="node" presStyleLbl="node1" presStyleIdx="3" presStyleCnt="4">
        <dgm:presLayoutVars>
          <dgm:bulletEnabled val="1"/>
        </dgm:presLayoutVars>
      </dgm:prSet>
      <dgm:spPr/>
    </dgm:pt>
  </dgm:ptLst>
  <dgm:cxnLst>
    <dgm:cxn modelId="{EADEA128-CE73-46FD-9B3C-40E0A2456D2A}" type="presOf" srcId="{1CE8CFFB-8FDF-4233-BB89-B211FB87B327}" destId="{CF7ACA76-C012-46FB-9A16-0F00F4DFE938}" srcOrd="0" destOrd="0" presId="urn:microsoft.com/office/officeart/2005/8/layout/hList6"/>
    <dgm:cxn modelId="{503BA62C-9CFB-4B67-AAF4-A2352B96FBCE}" type="presOf" srcId="{BD5ED232-7046-4D15-B1A7-D632B97243AB}" destId="{B27B8C54-CBEF-4FB2-93FE-3A8E4EB37598}" srcOrd="0" destOrd="0" presId="urn:microsoft.com/office/officeart/2005/8/layout/hList6"/>
    <dgm:cxn modelId="{24EA876F-FB0E-497F-9627-F0B5B83A36A0}" srcId="{D1855B79-BBC1-4115-8C64-2EC337BBC7F6}" destId="{1CE8CFFB-8FDF-4233-BB89-B211FB87B327}" srcOrd="3" destOrd="0" parTransId="{297CD0A1-8921-4CAF-BED8-E143E3A4263E}" sibTransId="{F5CA8A33-D3D2-4EA6-9D95-46F893B94BED}"/>
    <dgm:cxn modelId="{F2504576-D05C-47B6-AD04-0690A8BACDF3}" type="presOf" srcId="{33830321-53C3-49AC-AAB0-062F71F8DD08}" destId="{7FDA7092-C9C4-4A41-ABA6-046A832FA69D}" srcOrd="0" destOrd="0" presId="urn:microsoft.com/office/officeart/2005/8/layout/hList6"/>
    <dgm:cxn modelId="{85A4AA80-BF41-4090-997F-B880FCE47BEC}" srcId="{D1855B79-BBC1-4115-8C64-2EC337BBC7F6}" destId="{33830321-53C3-49AC-AAB0-062F71F8DD08}" srcOrd="2" destOrd="0" parTransId="{10D6F647-AC04-42CA-AA25-EB0F09630A28}" sibTransId="{1D6F723C-5EAE-4CCB-A3A5-271AB8984B64}"/>
    <dgm:cxn modelId="{2E7A889B-04CC-43E4-A50F-4B7694B01ADF}" srcId="{D1855B79-BBC1-4115-8C64-2EC337BBC7F6}" destId="{BD5ED232-7046-4D15-B1A7-D632B97243AB}" srcOrd="0" destOrd="0" parTransId="{BA4771F3-64D3-445F-8083-97371D6F95CE}" sibTransId="{B6CB1785-F166-4C71-BBEC-E9275CF0F31A}"/>
    <dgm:cxn modelId="{7D2486A7-81FD-4FC4-966E-CC329AEE4CD3}" srcId="{D1855B79-BBC1-4115-8C64-2EC337BBC7F6}" destId="{75EFE2CB-29DC-43FB-A923-F5A5EC4B4B6B}" srcOrd="1" destOrd="0" parTransId="{85EE20A1-E0B4-4341-AB5C-B0467D7A1F44}" sibTransId="{A7BF0900-0440-49A5-84BE-F0540EC329D3}"/>
    <dgm:cxn modelId="{81376ABB-599E-4B12-B2F7-EF3D26205B9F}" type="presOf" srcId="{75EFE2CB-29DC-43FB-A923-F5A5EC4B4B6B}" destId="{3E3EFE1C-4BA3-4E07-AA55-EEDA60856204}" srcOrd="0" destOrd="0" presId="urn:microsoft.com/office/officeart/2005/8/layout/hList6"/>
    <dgm:cxn modelId="{3A303BFB-557B-46F3-8560-1A55359CF9A3}" type="presOf" srcId="{D1855B79-BBC1-4115-8C64-2EC337BBC7F6}" destId="{60F7C98E-64BD-490C-A0C8-FC565D9A2F3B}" srcOrd="0" destOrd="0" presId="urn:microsoft.com/office/officeart/2005/8/layout/hList6"/>
    <dgm:cxn modelId="{7CB54F1D-1D00-4E0C-8282-C02665D74F7C}" type="presParOf" srcId="{60F7C98E-64BD-490C-A0C8-FC565D9A2F3B}" destId="{B27B8C54-CBEF-4FB2-93FE-3A8E4EB37598}" srcOrd="0" destOrd="0" presId="urn:microsoft.com/office/officeart/2005/8/layout/hList6"/>
    <dgm:cxn modelId="{DE2393B2-E828-49D6-A17C-D17C27D743C9}" type="presParOf" srcId="{60F7C98E-64BD-490C-A0C8-FC565D9A2F3B}" destId="{7F7ADCC8-A35F-4ADC-8486-A56C35F10A9E}" srcOrd="1" destOrd="0" presId="urn:microsoft.com/office/officeart/2005/8/layout/hList6"/>
    <dgm:cxn modelId="{242C114D-ED0C-455F-8184-A69FC1444D78}" type="presParOf" srcId="{60F7C98E-64BD-490C-A0C8-FC565D9A2F3B}" destId="{3E3EFE1C-4BA3-4E07-AA55-EEDA60856204}" srcOrd="2" destOrd="0" presId="urn:microsoft.com/office/officeart/2005/8/layout/hList6"/>
    <dgm:cxn modelId="{9B66E5A7-6390-4242-97CC-50BDE585324E}" type="presParOf" srcId="{60F7C98E-64BD-490C-A0C8-FC565D9A2F3B}" destId="{7C1C0476-20BE-48B4-8191-F0E6FEA88D3A}" srcOrd="3" destOrd="0" presId="urn:microsoft.com/office/officeart/2005/8/layout/hList6"/>
    <dgm:cxn modelId="{BAD9923A-036D-468B-94F4-23765EC8130C}" type="presParOf" srcId="{60F7C98E-64BD-490C-A0C8-FC565D9A2F3B}" destId="{7FDA7092-C9C4-4A41-ABA6-046A832FA69D}" srcOrd="4" destOrd="0" presId="urn:microsoft.com/office/officeart/2005/8/layout/hList6"/>
    <dgm:cxn modelId="{A96B44F9-D2CF-491B-A0FE-F2F1CF118EA3}" type="presParOf" srcId="{60F7C98E-64BD-490C-A0C8-FC565D9A2F3B}" destId="{B4778C48-8410-4CD4-887D-B7F2C6FD8E9D}" srcOrd="5" destOrd="0" presId="urn:microsoft.com/office/officeart/2005/8/layout/hList6"/>
    <dgm:cxn modelId="{047D9E4C-720D-448F-9741-5E22F41342F0}" type="presParOf" srcId="{60F7C98E-64BD-490C-A0C8-FC565D9A2F3B}" destId="{CF7ACA76-C012-46FB-9A16-0F00F4DFE938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D9BFBB-63D4-4898-A974-56412CC47AB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791C7FD-8CD0-4F5C-978C-2C971F83855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Feeling like they are ‘losing’ their identity</a:t>
          </a:r>
          <a:endParaRPr lang="en-AU" sz="2000" dirty="0"/>
        </a:p>
      </dgm:t>
    </dgm:pt>
    <dgm:pt modelId="{2E2B9079-2C54-4481-A80A-94594B50D23F}" type="parTrans" cxnId="{5F6B13A9-D35B-4B3A-B659-D775D9DF34B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F50D053-692B-44CA-8374-F71EB7E6778B}" type="sibTrans" cxnId="{5F6B13A9-D35B-4B3A-B659-D775D9DF34B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1A7199E-FBC7-4EE5-9729-3E7E4085E5AF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Not being able to practice their customs</a:t>
          </a:r>
          <a:endParaRPr lang="en-AU" sz="2000" dirty="0"/>
        </a:p>
      </dgm:t>
    </dgm:pt>
    <dgm:pt modelId="{AAD958BF-2292-49AF-8F83-E2786A63A1BB}" type="parTrans" cxnId="{4610DEA3-59CA-49BA-B15C-3A8793FA2FF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E18B516-B3A6-4B7F-9295-0D4AD24A0EFC}" type="sibTrans" cxnId="{4610DEA3-59CA-49BA-B15C-3A8793FA2FF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85CDE43-7F27-4197-B28D-603730A9DF9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Feeling embarrassed to follow their traditions because they feel different</a:t>
          </a:r>
          <a:endParaRPr lang="en-AU" sz="2000" dirty="0"/>
        </a:p>
      </dgm:t>
    </dgm:pt>
    <dgm:pt modelId="{D1A6FBC0-F1FF-46C8-8CDB-5FA836838535}" type="parTrans" cxnId="{98F8212F-C0EE-43B1-85D4-8371CC5DC6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E2913F8-6096-4A80-89DA-E95BD89EBF6C}" type="sibTrans" cxnId="{98F8212F-C0EE-43B1-85D4-8371CC5DC6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9EAC9DF-21DB-4312-B5D8-4CDEEC6FE10F}" type="pres">
      <dgm:prSet presAssocID="{FDD9BFBB-63D4-4898-A974-56412CC47AB8}" presName="linear" presStyleCnt="0">
        <dgm:presLayoutVars>
          <dgm:animLvl val="lvl"/>
          <dgm:resizeHandles val="exact"/>
        </dgm:presLayoutVars>
      </dgm:prSet>
      <dgm:spPr/>
    </dgm:pt>
    <dgm:pt modelId="{73B84F21-CDD5-4F7E-9F9D-8FA9CE92F687}" type="pres">
      <dgm:prSet presAssocID="{6791C7FD-8CD0-4F5C-978C-2C971F8385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66F2677-78AB-48F9-996F-ED87C52B8C72}" type="pres">
      <dgm:prSet presAssocID="{AF50D053-692B-44CA-8374-F71EB7E6778B}" presName="spacer" presStyleCnt="0"/>
      <dgm:spPr/>
    </dgm:pt>
    <dgm:pt modelId="{56A7A4F2-564E-4507-AABD-EBF222FB1A84}" type="pres">
      <dgm:prSet presAssocID="{11A7199E-FBC7-4EE5-9729-3E7E4085E5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BE2C67-1FF6-45C8-8601-306B1E26FC8D}" type="pres">
      <dgm:prSet presAssocID="{5E18B516-B3A6-4B7F-9295-0D4AD24A0EFC}" presName="spacer" presStyleCnt="0"/>
      <dgm:spPr/>
    </dgm:pt>
    <dgm:pt modelId="{6CF7A2DC-9C9A-4519-94AA-62A61C7BBFC0}" type="pres">
      <dgm:prSet presAssocID="{E85CDE43-7F27-4197-B28D-603730A9DF9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EF94812-CFF7-4522-B335-5A3FDFEEB6FC}" type="presOf" srcId="{E85CDE43-7F27-4197-B28D-603730A9DF96}" destId="{6CF7A2DC-9C9A-4519-94AA-62A61C7BBFC0}" srcOrd="0" destOrd="0" presId="urn:microsoft.com/office/officeart/2005/8/layout/vList2"/>
    <dgm:cxn modelId="{313C321F-AECC-4503-ABD8-F0C0081DFA96}" type="presOf" srcId="{6791C7FD-8CD0-4F5C-978C-2C971F838556}" destId="{73B84F21-CDD5-4F7E-9F9D-8FA9CE92F687}" srcOrd="0" destOrd="0" presId="urn:microsoft.com/office/officeart/2005/8/layout/vList2"/>
    <dgm:cxn modelId="{98F8212F-C0EE-43B1-85D4-8371CC5DC63D}" srcId="{FDD9BFBB-63D4-4898-A974-56412CC47AB8}" destId="{E85CDE43-7F27-4197-B28D-603730A9DF96}" srcOrd="2" destOrd="0" parTransId="{D1A6FBC0-F1FF-46C8-8CDB-5FA836838535}" sibTransId="{2E2913F8-6096-4A80-89DA-E95BD89EBF6C}"/>
    <dgm:cxn modelId="{58911D9F-9488-428F-9A3C-9C66667BBDCB}" type="presOf" srcId="{11A7199E-FBC7-4EE5-9729-3E7E4085E5AF}" destId="{56A7A4F2-564E-4507-AABD-EBF222FB1A84}" srcOrd="0" destOrd="0" presId="urn:microsoft.com/office/officeart/2005/8/layout/vList2"/>
    <dgm:cxn modelId="{4610DEA3-59CA-49BA-B15C-3A8793FA2FFD}" srcId="{FDD9BFBB-63D4-4898-A974-56412CC47AB8}" destId="{11A7199E-FBC7-4EE5-9729-3E7E4085E5AF}" srcOrd="1" destOrd="0" parTransId="{AAD958BF-2292-49AF-8F83-E2786A63A1BB}" sibTransId="{5E18B516-B3A6-4B7F-9295-0D4AD24A0EFC}"/>
    <dgm:cxn modelId="{5F6B13A9-D35B-4B3A-B659-D775D9DF34B0}" srcId="{FDD9BFBB-63D4-4898-A974-56412CC47AB8}" destId="{6791C7FD-8CD0-4F5C-978C-2C971F838556}" srcOrd="0" destOrd="0" parTransId="{2E2B9079-2C54-4481-A80A-94594B50D23F}" sibTransId="{AF50D053-692B-44CA-8374-F71EB7E6778B}"/>
    <dgm:cxn modelId="{716879C6-AE68-48E8-815F-C8C5AC2354FE}" type="presOf" srcId="{FDD9BFBB-63D4-4898-A974-56412CC47AB8}" destId="{79EAC9DF-21DB-4312-B5D8-4CDEEC6FE10F}" srcOrd="0" destOrd="0" presId="urn:microsoft.com/office/officeart/2005/8/layout/vList2"/>
    <dgm:cxn modelId="{133F0C3E-C621-46D1-B686-364BB387C35D}" type="presParOf" srcId="{79EAC9DF-21DB-4312-B5D8-4CDEEC6FE10F}" destId="{73B84F21-CDD5-4F7E-9F9D-8FA9CE92F687}" srcOrd="0" destOrd="0" presId="urn:microsoft.com/office/officeart/2005/8/layout/vList2"/>
    <dgm:cxn modelId="{59273989-A1B8-480E-A757-77E009D300CF}" type="presParOf" srcId="{79EAC9DF-21DB-4312-B5D8-4CDEEC6FE10F}" destId="{E66F2677-78AB-48F9-996F-ED87C52B8C72}" srcOrd="1" destOrd="0" presId="urn:microsoft.com/office/officeart/2005/8/layout/vList2"/>
    <dgm:cxn modelId="{6B8658AC-6F87-49DB-8EA7-9104D4A668F6}" type="presParOf" srcId="{79EAC9DF-21DB-4312-B5D8-4CDEEC6FE10F}" destId="{56A7A4F2-564E-4507-AABD-EBF222FB1A84}" srcOrd="2" destOrd="0" presId="urn:microsoft.com/office/officeart/2005/8/layout/vList2"/>
    <dgm:cxn modelId="{8FEF4C0B-25EE-4D1F-AFE4-85EB98C530BD}" type="presParOf" srcId="{79EAC9DF-21DB-4312-B5D8-4CDEEC6FE10F}" destId="{FABE2C67-1FF6-45C8-8601-306B1E26FC8D}" srcOrd="3" destOrd="0" presId="urn:microsoft.com/office/officeart/2005/8/layout/vList2"/>
    <dgm:cxn modelId="{327F4D2F-0BEF-4E46-BE48-B9A8F9D48013}" type="presParOf" srcId="{79EAC9DF-21DB-4312-B5D8-4CDEEC6FE10F}" destId="{6CF7A2DC-9C9A-4519-94AA-62A61C7BBFC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E4B1D1-80DB-45E6-A28D-DC980BA3982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EC42A67-0BC4-4A4A-AB5C-F9D227C8FCC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Internet trolling</a:t>
          </a:r>
          <a:endParaRPr lang="en-AU" sz="2000"/>
        </a:p>
      </dgm:t>
    </dgm:pt>
    <dgm:pt modelId="{4FB97E07-9E35-40F0-A797-C2B8110C0467}" type="parTrans" cxnId="{7E700468-2668-47C9-A3D4-92D99C5D7E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C00794D-4A7A-49AB-8C8A-70ECC0E04426}" type="sibTrans" cxnId="{7E700468-2668-47C9-A3D4-92D99C5D7E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E293ADB-15C7-4C9E-8121-45CCDA4C3107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Abusive language</a:t>
          </a:r>
          <a:endParaRPr lang="en-US" sz="2000" dirty="0"/>
        </a:p>
      </dgm:t>
    </dgm:pt>
    <dgm:pt modelId="{98E42162-3521-4885-A8CA-0A22CE11D4F5}" type="parTrans" cxnId="{505CE6CD-4E97-417B-97F0-497247C8E5C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CBBC494-D576-4996-86BC-89706088ED74}" type="sibTrans" cxnId="{505CE6CD-4E97-417B-97F0-497247C8E5C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DB0A00E-66C5-42CA-B4D5-60C8099DA6A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Public humiliation</a:t>
          </a:r>
        </a:p>
      </dgm:t>
    </dgm:pt>
    <dgm:pt modelId="{189DF85C-35D9-4C0B-ABCE-65343CCC3D9F}" type="parTrans" cxnId="{489BF282-7E79-4763-8A00-8CC69047BAD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A5A3B4-05E9-4802-A066-BD66A4397ED1}" type="sibTrans" cxnId="{489BF282-7E79-4763-8A00-8CC69047BAD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F0F9D3-756B-41F1-BE51-4CCCF40DCDF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Employment discrimination</a:t>
          </a:r>
        </a:p>
      </dgm:t>
    </dgm:pt>
    <dgm:pt modelId="{FB7196B6-4C81-4649-800D-A0205CC096C9}" type="parTrans" cxnId="{ED373D75-2E30-4986-A0AB-42E179BA0B4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06270AD-D11F-4057-8DCC-DA0B46D956CB}" type="sibTrans" cxnId="{ED373D75-2E30-4986-A0AB-42E179BA0B4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989E30-85A1-45B8-988F-A10654B3528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Making fun of a person’s appearance</a:t>
          </a:r>
        </a:p>
      </dgm:t>
    </dgm:pt>
    <dgm:pt modelId="{4C127185-A7F0-46B9-A1DE-BE86BBAA6FB7}" type="parTrans" cxnId="{4DAAFB15-DA0D-4804-AA44-22149367735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786474C-04C8-4F36-BF16-D039C62EC44A}" type="sibTrans" cxnId="{4DAAFB15-DA0D-4804-AA44-22149367735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3D97AF9-959F-4F1D-A343-08FEA6426516}" type="pres">
      <dgm:prSet presAssocID="{47E4B1D1-80DB-45E6-A28D-DC980BA39827}" presName="diagram" presStyleCnt="0">
        <dgm:presLayoutVars>
          <dgm:dir/>
          <dgm:resizeHandles val="exact"/>
        </dgm:presLayoutVars>
      </dgm:prSet>
      <dgm:spPr/>
    </dgm:pt>
    <dgm:pt modelId="{9292B71D-F1E7-40DD-B27D-14E4C2859201}" type="pres">
      <dgm:prSet presAssocID="{5EC42A67-0BC4-4A4A-AB5C-F9D227C8FCC1}" presName="node" presStyleLbl="node1" presStyleIdx="0" presStyleCnt="5" custScaleX="127770">
        <dgm:presLayoutVars>
          <dgm:bulletEnabled val="1"/>
        </dgm:presLayoutVars>
      </dgm:prSet>
      <dgm:spPr/>
    </dgm:pt>
    <dgm:pt modelId="{1804C0C0-6F0A-47A8-895F-9105D7A8177D}" type="pres">
      <dgm:prSet presAssocID="{3C00794D-4A7A-49AB-8C8A-70ECC0E04426}" presName="sibTrans" presStyleCnt="0"/>
      <dgm:spPr/>
    </dgm:pt>
    <dgm:pt modelId="{2C7932BA-B7AF-4FE8-BF12-8F2612B6EC6E}" type="pres">
      <dgm:prSet presAssocID="{4E293ADB-15C7-4C9E-8121-45CCDA4C3107}" presName="node" presStyleLbl="node1" presStyleIdx="1" presStyleCnt="5" custScaleX="127770">
        <dgm:presLayoutVars>
          <dgm:bulletEnabled val="1"/>
        </dgm:presLayoutVars>
      </dgm:prSet>
      <dgm:spPr/>
    </dgm:pt>
    <dgm:pt modelId="{534EC8A5-1C56-4453-AC6B-924C95E3CE1E}" type="pres">
      <dgm:prSet presAssocID="{CCBBC494-D576-4996-86BC-89706088ED74}" presName="sibTrans" presStyleCnt="0"/>
      <dgm:spPr/>
    </dgm:pt>
    <dgm:pt modelId="{F4130537-D089-41CD-A51C-62C3420B4A1E}" type="pres">
      <dgm:prSet presAssocID="{ADB0A00E-66C5-42CA-B4D5-60C8099DA6AA}" presName="node" presStyleLbl="node1" presStyleIdx="2" presStyleCnt="5" custScaleX="127770">
        <dgm:presLayoutVars>
          <dgm:bulletEnabled val="1"/>
        </dgm:presLayoutVars>
      </dgm:prSet>
      <dgm:spPr/>
    </dgm:pt>
    <dgm:pt modelId="{BE9C4DBF-A716-4705-A659-F66C5E617433}" type="pres">
      <dgm:prSet presAssocID="{39A5A3B4-05E9-4802-A066-BD66A4397ED1}" presName="sibTrans" presStyleCnt="0"/>
      <dgm:spPr/>
    </dgm:pt>
    <dgm:pt modelId="{6EE11BC0-FBA5-408E-8BA4-FFAA405FA094}" type="pres">
      <dgm:prSet presAssocID="{1DF0F9D3-756B-41F1-BE51-4CCCF40DCDFC}" presName="node" presStyleLbl="node1" presStyleIdx="3" presStyleCnt="5" custScaleX="127770">
        <dgm:presLayoutVars>
          <dgm:bulletEnabled val="1"/>
        </dgm:presLayoutVars>
      </dgm:prSet>
      <dgm:spPr/>
    </dgm:pt>
    <dgm:pt modelId="{79D65354-623A-4E32-9C72-BD04630D2950}" type="pres">
      <dgm:prSet presAssocID="{B06270AD-D11F-4057-8DCC-DA0B46D956CB}" presName="sibTrans" presStyleCnt="0"/>
      <dgm:spPr/>
    </dgm:pt>
    <dgm:pt modelId="{110E15EF-5AD7-4D8E-9116-B1F3C7FBC487}" type="pres">
      <dgm:prSet presAssocID="{5B989E30-85A1-45B8-988F-A10654B3528D}" presName="node" presStyleLbl="node1" presStyleIdx="4" presStyleCnt="5" custScaleX="127770">
        <dgm:presLayoutVars>
          <dgm:bulletEnabled val="1"/>
        </dgm:presLayoutVars>
      </dgm:prSet>
      <dgm:spPr/>
    </dgm:pt>
  </dgm:ptLst>
  <dgm:cxnLst>
    <dgm:cxn modelId="{BB8D320D-3CD6-43BA-9F67-367531668825}" type="presOf" srcId="{5EC42A67-0BC4-4A4A-AB5C-F9D227C8FCC1}" destId="{9292B71D-F1E7-40DD-B27D-14E4C2859201}" srcOrd="0" destOrd="0" presId="urn:microsoft.com/office/officeart/2005/8/layout/default"/>
    <dgm:cxn modelId="{4DAAFB15-DA0D-4804-AA44-22149367735D}" srcId="{47E4B1D1-80DB-45E6-A28D-DC980BA39827}" destId="{5B989E30-85A1-45B8-988F-A10654B3528D}" srcOrd="4" destOrd="0" parTransId="{4C127185-A7F0-46B9-A1DE-BE86BBAA6FB7}" sibTransId="{5786474C-04C8-4F36-BF16-D039C62EC44A}"/>
    <dgm:cxn modelId="{B70FBC1F-AC2E-4C70-80C7-712984CCE61A}" type="presOf" srcId="{1DF0F9D3-756B-41F1-BE51-4CCCF40DCDFC}" destId="{6EE11BC0-FBA5-408E-8BA4-FFAA405FA094}" srcOrd="0" destOrd="0" presId="urn:microsoft.com/office/officeart/2005/8/layout/default"/>
    <dgm:cxn modelId="{4FC3AC2B-8963-49FF-A5D3-EFC9195CDA92}" type="presOf" srcId="{ADB0A00E-66C5-42CA-B4D5-60C8099DA6AA}" destId="{F4130537-D089-41CD-A51C-62C3420B4A1E}" srcOrd="0" destOrd="0" presId="urn:microsoft.com/office/officeart/2005/8/layout/default"/>
    <dgm:cxn modelId="{7C333035-5832-456F-9D54-A5B97797FE4A}" type="presOf" srcId="{4E293ADB-15C7-4C9E-8121-45CCDA4C3107}" destId="{2C7932BA-B7AF-4FE8-BF12-8F2612B6EC6E}" srcOrd="0" destOrd="0" presId="urn:microsoft.com/office/officeart/2005/8/layout/default"/>
    <dgm:cxn modelId="{7E700468-2668-47C9-A3D4-92D99C5D7E99}" srcId="{47E4B1D1-80DB-45E6-A28D-DC980BA39827}" destId="{5EC42A67-0BC4-4A4A-AB5C-F9D227C8FCC1}" srcOrd="0" destOrd="0" parTransId="{4FB97E07-9E35-40F0-A797-C2B8110C0467}" sibTransId="{3C00794D-4A7A-49AB-8C8A-70ECC0E04426}"/>
    <dgm:cxn modelId="{ED373D75-2E30-4986-A0AB-42E179BA0B4F}" srcId="{47E4B1D1-80DB-45E6-A28D-DC980BA39827}" destId="{1DF0F9D3-756B-41F1-BE51-4CCCF40DCDFC}" srcOrd="3" destOrd="0" parTransId="{FB7196B6-4C81-4649-800D-A0205CC096C9}" sibTransId="{B06270AD-D11F-4057-8DCC-DA0B46D956CB}"/>
    <dgm:cxn modelId="{489BF282-7E79-4763-8A00-8CC69047BAD1}" srcId="{47E4B1D1-80DB-45E6-A28D-DC980BA39827}" destId="{ADB0A00E-66C5-42CA-B4D5-60C8099DA6AA}" srcOrd="2" destOrd="0" parTransId="{189DF85C-35D9-4C0B-ABCE-65343CCC3D9F}" sibTransId="{39A5A3B4-05E9-4802-A066-BD66A4397ED1}"/>
    <dgm:cxn modelId="{9A407EA0-9D6D-4B5E-9C14-81ADD69C6D07}" type="presOf" srcId="{47E4B1D1-80DB-45E6-A28D-DC980BA39827}" destId="{03D97AF9-959F-4F1D-A343-08FEA6426516}" srcOrd="0" destOrd="0" presId="urn:microsoft.com/office/officeart/2005/8/layout/default"/>
    <dgm:cxn modelId="{505CE6CD-4E97-417B-97F0-497247C8E5C0}" srcId="{47E4B1D1-80DB-45E6-A28D-DC980BA39827}" destId="{4E293ADB-15C7-4C9E-8121-45CCDA4C3107}" srcOrd="1" destOrd="0" parTransId="{98E42162-3521-4885-A8CA-0A22CE11D4F5}" sibTransId="{CCBBC494-D576-4996-86BC-89706088ED74}"/>
    <dgm:cxn modelId="{F546F8EA-09FB-454A-91D3-E6207957CF6F}" type="presOf" srcId="{5B989E30-85A1-45B8-988F-A10654B3528D}" destId="{110E15EF-5AD7-4D8E-9116-B1F3C7FBC487}" srcOrd="0" destOrd="0" presId="urn:microsoft.com/office/officeart/2005/8/layout/default"/>
    <dgm:cxn modelId="{00085667-1073-4ACC-8EEB-5475B1C97369}" type="presParOf" srcId="{03D97AF9-959F-4F1D-A343-08FEA6426516}" destId="{9292B71D-F1E7-40DD-B27D-14E4C2859201}" srcOrd="0" destOrd="0" presId="urn:microsoft.com/office/officeart/2005/8/layout/default"/>
    <dgm:cxn modelId="{E4D5C31A-95C6-4B75-9719-8BC5B2592653}" type="presParOf" srcId="{03D97AF9-959F-4F1D-A343-08FEA6426516}" destId="{1804C0C0-6F0A-47A8-895F-9105D7A8177D}" srcOrd="1" destOrd="0" presId="urn:microsoft.com/office/officeart/2005/8/layout/default"/>
    <dgm:cxn modelId="{A8E5D53B-5F20-4BB2-9BA2-CF4BC59D7166}" type="presParOf" srcId="{03D97AF9-959F-4F1D-A343-08FEA6426516}" destId="{2C7932BA-B7AF-4FE8-BF12-8F2612B6EC6E}" srcOrd="2" destOrd="0" presId="urn:microsoft.com/office/officeart/2005/8/layout/default"/>
    <dgm:cxn modelId="{9237AB45-F7FC-4C53-9C61-27E2FE562F80}" type="presParOf" srcId="{03D97AF9-959F-4F1D-A343-08FEA6426516}" destId="{534EC8A5-1C56-4453-AC6B-924C95E3CE1E}" srcOrd="3" destOrd="0" presId="urn:microsoft.com/office/officeart/2005/8/layout/default"/>
    <dgm:cxn modelId="{76F4CAFF-4E49-4F7B-8C91-8BCE21413B36}" type="presParOf" srcId="{03D97AF9-959F-4F1D-A343-08FEA6426516}" destId="{F4130537-D089-41CD-A51C-62C3420B4A1E}" srcOrd="4" destOrd="0" presId="urn:microsoft.com/office/officeart/2005/8/layout/default"/>
    <dgm:cxn modelId="{6D81AB3C-C4C9-453F-AA20-E9D2F180A48A}" type="presParOf" srcId="{03D97AF9-959F-4F1D-A343-08FEA6426516}" destId="{BE9C4DBF-A716-4705-A659-F66C5E617433}" srcOrd="5" destOrd="0" presId="urn:microsoft.com/office/officeart/2005/8/layout/default"/>
    <dgm:cxn modelId="{A2AB5D7E-41CF-45B2-98EE-9ABDE15AC39A}" type="presParOf" srcId="{03D97AF9-959F-4F1D-A343-08FEA6426516}" destId="{6EE11BC0-FBA5-408E-8BA4-FFAA405FA094}" srcOrd="6" destOrd="0" presId="urn:microsoft.com/office/officeart/2005/8/layout/default"/>
    <dgm:cxn modelId="{AA22DD8D-E45A-46C3-8223-491E339F0701}" type="presParOf" srcId="{03D97AF9-959F-4F1D-A343-08FEA6426516}" destId="{79D65354-623A-4E32-9C72-BD04630D2950}" srcOrd="7" destOrd="0" presId="urn:microsoft.com/office/officeart/2005/8/layout/default"/>
    <dgm:cxn modelId="{85AB53E6-F963-4B3E-B06C-9709C3129384}" type="presParOf" srcId="{03D97AF9-959F-4F1D-A343-08FEA6426516}" destId="{110E15EF-5AD7-4D8E-9116-B1F3C7FBC48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B04496-E877-4773-B9EB-AABC1F25257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F4C9DB0-785C-4F51-8FB0-82048F356D8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Be aware beforehand of common problems that the person may face.</a:t>
          </a:r>
          <a:endParaRPr lang="en-AU" sz="2000" dirty="0"/>
        </a:p>
      </dgm:t>
    </dgm:pt>
    <dgm:pt modelId="{FB10433D-65DC-4A21-BDFB-D4A3E4572B2D}" type="parTrans" cxnId="{58CFA311-D1BC-4A77-AEF4-A2C4BF798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D25EB30-F7F8-48F3-9943-BB81F82EC90D}" type="sibTrans" cxnId="{58CFA311-D1BC-4A77-AEF4-A2C4BF798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04561F1-4D8E-4CC3-99C4-9C69FE4D8A59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If you are not familiar with something, ask respectfully.</a:t>
          </a:r>
          <a:endParaRPr lang="en-AU" sz="2000" dirty="0"/>
        </a:p>
      </dgm:t>
    </dgm:pt>
    <dgm:pt modelId="{E562BBB4-2E3A-4030-AD25-9F97154223AC}" type="parTrans" cxnId="{2EA513B5-1284-42CF-9949-E0B496F5E0F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6072A85-38FF-4F7E-9416-E6D6F43DFB45}" type="sibTrans" cxnId="{2EA513B5-1284-42CF-9949-E0B496F5E0F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15A2348-54FD-48CD-89D1-55C5D00F69C1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Make them feel safe in your presence. Never let your biases get you.</a:t>
          </a:r>
          <a:endParaRPr lang="en-AU" sz="2000" dirty="0"/>
        </a:p>
      </dgm:t>
    </dgm:pt>
    <dgm:pt modelId="{CF1D771C-1A5A-4E0B-8017-7D1352F3E7EC}" type="parTrans" cxnId="{BB618362-F269-4FB1-947F-3947080B20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3EA363C-CAEF-464A-94EF-A5EBE6D80CD2}" type="sibTrans" cxnId="{BB618362-F269-4FB1-947F-3947080B20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2410C10-0FE2-4CDC-9B44-4A0696ACD33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Affirm the person’s feelings. Ensure them that it is not their fault. </a:t>
          </a:r>
          <a:endParaRPr lang="en-AU" sz="2000" dirty="0"/>
        </a:p>
      </dgm:t>
    </dgm:pt>
    <dgm:pt modelId="{FB20E2A2-DCEF-432D-A122-3CE049B8DFA8}" type="parTrans" cxnId="{CE7744B2-384B-4BE6-A633-8D7637B2E9C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7F10528-7811-42BF-A4E2-8701D410BC66}" type="sibTrans" cxnId="{CE7744B2-384B-4BE6-A633-8D7637B2E9C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5B93D79-A678-4A79-BD95-EED81F3EFD3A}" type="pres">
      <dgm:prSet presAssocID="{A0B04496-E877-4773-B9EB-AABC1F252577}" presName="Name0" presStyleCnt="0">
        <dgm:presLayoutVars>
          <dgm:chMax val="7"/>
          <dgm:chPref val="7"/>
          <dgm:dir/>
        </dgm:presLayoutVars>
      </dgm:prSet>
      <dgm:spPr/>
    </dgm:pt>
    <dgm:pt modelId="{DF606FF3-50E9-4AA9-8624-4424FFFD9B6C}" type="pres">
      <dgm:prSet presAssocID="{A0B04496-E877-4773-B9EB-AABC1F252577}" presName="Name1" presStyleCnt="0"/>
      <dgm:spPr/>
    </dgm:pt>
    <dgm:pt modelId="{6D828847-540B-40C6-A9F1-D7285212CF7A}" type="pres">
      <dgm:prSet presAssocID="{A0B04496-E877-4773-B9EB-AABC1F252577}" presName="cycle" presStyleCnt="0"/>
      <dgm:spPr/>
    </dgm:pt>
    <dgm:pt modelId="{30FF3AA1-64FD-4FA4-B0E1-68E5E894267D}" type="pres">
      <dgm:prSet presAssocID="{A0B04496-E877-4773-B9EB-AABC1F252577}" presName="srcNode" presStyleLbl="node1" presStyleIdx="0" presStyleCnt="4"/>
      <dgm:spPr/>
    </dgm:pt>
    <dgm:pt modelId="{94EDCA60-549B-49B9-9712-6446AFEDCD22}" type="pres">
      <dgm:prSet presAssocID="{A0B04496-E877-4773-B9EB-AABC1F252577}" presName="conn" presStyleLbl="parChTrans1D2" presStyleIdx="0" presStyleCnt="1"/>
      <dgm:spPr/>
    </dgm:pt>
    <dgm:pt modelId="{B9B18979-F5EF-4331-849E-E1FFC46C48F0}" type="pres">
      <dgm:prSet presAssocID="{A0B04496-E877-4773-B9EB-AABC1F252577}" presName="extraNode" presStyleLbl="node1" presStyleIdx="0" presStyleCnt="4"/>
      <dgm:spPr/>
    </dgm:pt>
    <dgm:pt modelId="{852C34D0-626E-477D-A72C-D69B7B7C3BCE}" type="pres">
      <dgm:prSet presAssocID="{A0B04496-E877-4773-B9EB-AABC1F252577}" presName="dstNode" presStyleLbl="node1" presStyleIdx="0" presStyleCnt="4"/>
      <dgm:spPr/>
    </dgm:pt>
    <dgm:pt modelId="{484E84DE-82D8-40A9-B8D4-CF57DB36E0DC}" type="pres">
      <dgm:prSet presAssocID="{BF4C9DB0-785C-4F51-8FB0-82048F356D81}" presName="text_1" presStyleLbl="node1" presStyleIdx="0" presStyleCnt="4">
        <dgm:presLayoutVars>
          <dgm:bulletEnabled val="1"/>
        </dgm:presLayoutVars>
      </dgm:prSet>
      <dgm:spPr/>
    </dgm:pt>
    <dgm:pt modelId="{50F6DBDA-2F5A-46DF-A42B-609C9EBA41C7}" type="pres">
      <dgm:prSet presAssocID="{BF4C9DB0-785C-4F51-8FB0-82048F356D81}" presName="accent_1" presStyleCnt="0"/>
      <dgm:spPr/>
    </dgm:pt>
    <dgm:pt modelId="{97C713F1-82D0-42D1-B9B3-C16231AF0F69}" type="pres">
      <dgm:prSet presAssocID="{BF4C9DB0-785C-4F51-8FB0-82048F356D81}" presName="accentRepeatNode" presStyleLbl="solidFgAcc1" presStyleIdx="0" presStyleCnt="4"/>
      <dgm:spPr/>
    </dgm:pt>
    <dgm:pt modelId="{A0F1CA92-39A8-42B0-B69C-9C227159DCB0}" type="pres">
      <dgm:prSet presAssocID="{504561F1-4D8E-4CC3-99C4-9C69FE4D8A59}" presName="text_2" presStyleLbl="node1" presStyleIdx="1" presStyleCnt="4">
        <dgm:presLayoutVars>
          <dgm:bulletEnabled val="1"/>
        </dgm:presLayoutVars>
      </dgm:prSet>
      <dgm:spPr/>
    </dgm:pt>
    <dgm:pt modelId="{0A27DC96-A359-41E6-BE3A-6452EABBBE3C}" type="pres">
      <dgm:prSet presAssocID="{504561F1-4D8E-4CC3-99C4-9C69FE4D8A59}" presName="accent_2" presStyleCnt="0"/>
      <dgm:spPr/>
    </dgm:pt>
    <dgm:pt modelId="{57C0FF56-F347-4940-B518-6ACEAE6598CE}" type="pres">
      <dgm:prSet presAssocID="{504561F1-4D8E-4CC3-99C4-9C69FE4D8A59}" presName="accentRepeatNode" presStyleLbl="solidFgAcc1" presStyleIdx="1" presStyleCnt="4"/>
      <dgm:spPr/>
    </dgm:pt>
    <dgm:pt modelId="{8F7D95F6-0659-4DD2-88D2-2B5387349312}" type="pres">
      <dgm:prSet presAssocID="{A15A2348-54FD-48CD-89D1-55C5D00F69C1}" presName="text_3" presStyleLbl="node1" presStyleIdx="2" presStyleCnt="4">
        <dgm:presLayoutVars>
          <dgm:bulletEnabled val="1"/>
        </dgm:presLayoutVars>
      </dgm:prSet>
      <dgm:spPr/>
    </dgm:pt>
    <dgm:pt modelId="{8529BE70-E1EF-4BCB-A07C-BD201BE4DB66}" type="pres">
      <dgm:prSet presAssocID="{A15A2348-54FD-48CD-89D1-55C5D00F69C1}" presName="accent_3" presStyleCnt="0"/>
      <dgm:spPr/>
    </dgm:pt>
    <dgm:pt modelId="{E647F8F1-BA72-44BD-ABFA-D3486C5E26CA}" type="pres">
      <dgm:prSet presAssocID="{A15A2348-54FD-48CD-89D1-55C5D00F69C1}" presName="accentRepeatNode" presStyleLbl="solidFgAcc1" presStyleIdx="2" presStyleCnt="4"/>
      <dgm:spPr/>
    </dgm:pt>
    <dgm:pt modelId="{A10B4F3F-DA76-4C3F-8EAF-9A51433685EE}" type="pres">
      <dgm:prSet presAssocID="{42410C10-0FE2-4CDC-9B44-4A0696ACD337}" presName="text_4" presStyleLbl="node1" presStyleIdx="3" presStyleCnt="4">
        <dgm:presLayoutVars>
          <dgm:bulletEnabled val="1"/>
        </dgm:presLayoutVars>
      </dgm:prSet>
      <dgm:spPr/>
    </dgm:pt>
    <dgm:pt modelId="{F30FDBF8-493D-4DB4-813C-A76D1BACF271}" type="pres">
      <dgm:prSet presAssocID="{42410C10-0FE2-4CDC-9B44-4A0696ACD337}" presName="accent_4" presStyleCnt="0"/>
      <dgm:spPr/>
    </dgm:pt>
    <dgm:pt modelId="{995CC929-5ED7-4D97-B419-5328132BCBC8}" type="pres">
      <dgm:prSet presAssocID="{42410C10-0FE2-4CDC-9B44-4A0696ACD337}" presName="accentRepeatNode" presStyleLbl="solidFgAcc1" presStyleIdx="3" presStyleCnt="4"/>
      <dgm:spPr/>
    </dgm:pt>
  </dgm:ptLst>
  <dgm:cxnLst>
    <dgm:cxn modelId="{58CFA311-D1BC-4A77-AEF4-A2C4BF798BFE}" srcId="{A0B04496-E877-4773-B9EB-AABC1F252577}" destId="{BF4C9DB0-785C-4F51-8FB0-82048F356D81}" srcOrd="0" destOrd="0" parTransId="{FB10433D-65DC-4A21-BDFB-D4A3E4572B2D}" sibTransId="{6D25EB30-F7F8-48F3-9943-BB81F82EC90D}"/>
    <dgm:cxn modelId="{86F80340-5BD9-4022-8D79-A21B0B5F7040}" type="presOf" srcId="{A15A2348-54FD-48CD-89D1-55C5D00F69C1}" destId="{8F7D95F6-0659-4DD2-88D2-2B5387349312}" srcOrd="0" destOrd="0" presId="urn:microsoft.com/office/officeart/2008/layout/VerticalCurvedList"/>
    <dgm:cxn modelId="{D39F855D-F9BA-4AEE-A0C8-A667594A1C1A}" type="presOf" srcId="{BF4C9DB0-785C-4F51-8FB0-82048F356D81}" destId="{484E84DE-82D8-40A9-B8D4-CF57DB36E0DC}" srcOrd="0" destOrd="0" presId="urn:microsoft.com/office/officeart/2008/layout/VerticalCurvedList"/>
    <dgm:cxn modelId="{BB618362-F269-4FB1-947F-3947080B20A6}" srcId="{A0B04496-E877-4773-B9EB-AABC1F252577}" destId="{A15A2348-54FD-48CD-89D1-55C5D00F69C1}" srcOrd="2" destOrd="0" parTransId="{CF1D771C-1A5A-4E0B-8017-7D1352F3E7EC}" sibTransId="{33EA363C-CAEF-464A-94EF-A5EBE6D80CD2}"/>
    <dgm:cxn modelId="{C46D1C48-43E4-4321-8BDF-370B4ECCA7CC}" type="presOf" srcId="{6D25EB30-F7F8-48F3-9943-BB81F82EC90D}" destId="{94EDCA60-549B-49B9-9712-6446AFEDCD22}" srcOrd="0" destOrd="0" presId="urn:microsoft.com/office/officeart/2008/layout/VerticalCurvedList"/>
    <dgm:cxn modelId="{3740124A-6AB5-4FAB-A098-003B84247783}" type="presOf" srcId="{A0B04496-E877-4773-B9EB-AABC1F252577}" destId="{25B93D79-A678-4A79-BD95-EED81F3EFD3A}" srcOrd="0" destOrd="0" presId="urn:microsoft.com/office/officeart/2008/layout/VerticalCurvedList"/>
    <dgm:cxn modelId="{0F936B6B-2940-43DB-A4C2-2AFEE8C54698}" type="presOf" srcId="{504561F1-4D8E-4CC3-99C4-9C69FE4D8A59}" destId="{A0F1CA92-39A8-42B0-B69C-9C227159DCB0}" srcOrd="0" destOrd="0" presId="urn:microsoft.com/office/officeart/2008/layout/VerticalCurvedList"/>
    <dgm:cxn modelId="{CE7744B2-384B-4BE6-A633-8D7637B2E9C2}" srcId="{A0B04496-E877-4773-B9EB-AABC1F252577}" destId="{42410C10-0FE2-4CDC-9B44-4A0696ACD337}" srcOrd="3" destOrd="0" parTransId="{FB20E2A2-DCEF-432D-A122-3CE049B8DFA8}" sibTransId="{67F10528-7811-42BF-A4E2-8701D410BC66}"/>
    <dgm:cxn modelId="{2EA513B5-1284-42CF-9949-E0B496F5E0FF}" srcId="{A0B04496-E877-4773-B9EB-AABC1F252577}" destId="{504561F1-4D8E-4CC3-99C4-9C69FE4D8A59}" srcOrd="1" destOrd="0" parTransId="{E562BBB4-2E3A-4030-AD25-9F97154223AC}" sibTransId="{56072A85-38FF-4F7E-9416-E6D6F43DFB45}"/>
    <dgm:cxn modelId="{C92A65DC-D58D-4E7E-97F0-2DA5F7CD5049}" type="presOf" srcId="{42410C10-0FE2-4CDC-9B44-4A0696ACD337}" destId="{A10B4F3F-DA76-4C3F-8EAF-9A51433685EE}" srcOrd="0" destOrd="0" presId="urn:microsoft.com/office/officeart/2008/layout/VerticalCurvedList"/>
    <dgm:cxn modelId="{961070E7-D2EA-4EAA-BE09-A65993F03B41}" type="presParOf" srcId="{25B93D79-A678-4A79-BD95-EED81F3EFD3A}" destId="{DF606FF3-50E9-4AA9-8624-4424FFFD9B6C}" srcOrd="0" destOrd="0" presId="urn:microsoft.com/office/officeart/2008/layout/VerticalCurvedList"/>
    <dgm:cxn modelId="{AD07E514-6A93-4A85-9AB5-46A11ABA3592}" type="presParOf" srcId="{DF606FF3-50E9-4AA9-8624-4424FFFD9B6C}" destId="{6D828847-540B-40C6-A9F1-D7285212CF7A}" srcOrd="0" destOrd="0" presId="urn:microsoft.com/office/officeart/2008/layout/VerticalCurvedList"/>
    <dgm:cxn modelId="{B499250C-8003-44BA-A694-ACDC11B4688E}" type="presParOf" srcId="{6D828847-540B-40C6-A9F1-D7285212CF7A}" destId="{30FF3AA1-64FD-4FA4-B0E1-68E5E894267D}" srcOrd="0" destOrd="0" presId="urn:microsoft.com/office/officeart/2008/layout/VerticalCurvedList"/>
    <dgm:cxn modelId="{E21B472F-C89B-436F-908D-C17304AF3599}" type="presParOf" srcId="{6D828847-540B-40C6-A9F1-D7285212CF7A}" destId="{94EDCA60-549B-49B9-9712-6446AFEDCD22}" srcOrd="1" destOrd="0" presId="urn:microsoft.com/office/officeart/2008/layout/VerticalCurvedList"/>
    <dgm:cxn modelId="{F6E97420-0E48-40DF-84BF-7F4861AECF8C}" type="presParOf" srcId="{6D828847-540B-40C6-A9F1-D7285212CF7A}" destId="{B9B18979-F5EF-4331-849E-E1FFC46C48F0}" srcOrd="2" destOrd="0" presId="urn:microsoft.com/office/officeart/2008/layout/VerticalCurvedList"/>
    <dgm:cxn modelId="{CF6B312F-FE69-4C9A-99F6-9FCC590174CA}" type="presParOf" srcId="{6D828847-540B-40C6-A9F1-D7285212CF7A}" destId="{852C34D0-626E-477D-A72C-D69B7B7C3BCE}" srcOrd="3" destOrd="0" presId="urn:microsoft.com/office/officeart/2008/layout/VerticalCurvedList"/>
    <dgm:cxn modelId="{18FA1D5D-DF91-444B-A3BE-3B108E7BD343}" type="presParOf" srcId="{DF606FF3-50E9-4AA9-8624-4424FFFD9B6C}" destId="{484E84DE-82D8-40A9-B8D4-CF57DB36E0DC}" srcOrd="1" destOrd="0" presId="urn:microsoft.com/office/officeart/2008/layout/VerticalCurvedList"/>
    <dgm:cxn modelId="{48282825-99B8-43AD-9E5E-A08E43B5B687}" type="presParOf" srcId="{DF606FF3-50E9-4AA9-8624-4424FFFD9B6C}" destId="{50F6DBDA-2F5A-46DF-A42B-609C9EBA41C7}" srcOrd="2" destOrd="0" presId="urn:microsoft.com/office/officeart/2008/layout/VerticalCurvedList"/>
    <dgm:cxn modelId="{848907D2-572B-4F77-8D79-8B8EBD7CD062}" type="presParOf" srcId="{50F6DBDA-2F5A-46DF-A42B-609C9EBA41C7}" destId="{97C713F1-82D0-42D1-B9B3-C16231AF0F69}" srcOrd="0" destOrd="0" presId="urn:microsoft.com/office/officeart/2008/layout/VerticalCurvedList"/>
    <dgm:cxn modelId="{2AC25AC1-43C7-4BF3-BF5C-D19A66C42E78}" type="presParOf" srcId="{DF606FF3-50E9-4AA9-8624-4424FFFD9B6C}" destId="{A0F1CA92-39A8-42B0-B69C-9C227159DCB0}" srcOrd="3" destOrd="0" presId="urn:microsoft.com/office/officeart/2008/layout/VerticalCurvedList"/>
    <dgm:cxn modelId="{5345D367-7F21-4BF0-9115-8540393E97D1}" type="presParOf" srcId="{DF606FF3-50E9-4AA9-8624-4424FFFD9B6C}" destId="{0A27DC96-A359-41E6-BE3A-6452EABBBE3C}" srcOrd="4" destOrd="0" presId="urn:microsoft.com/office/officeart/2008/layout/VerticalCurvedList"/>
    <dgm:cxn modelId="{70F2F68D-DB38-4EBC-86AD-0CEFA49D5968}" type="presParOf" srcId="{0A27DC96-A359-41E6-BE3A-6452EABBBE3C}" destId="{57C0FF56-F347-4940-B518-6ACEAE6598CE}" srcOrd="0" destOrd="0" presId="urn:microsoft.com/office/officeart/2008/layout/VerticalCurvedList"/>
    <dgm:cxn modelId="{4BA3D09A-55D9-4299-AB83-A73521C01E6F}" type="presParOf" srcId="{DF606FF3-50E9-4AA9-8624-4424FFFD9B6C}" destId="{8F7D95F6-0659-4DD2-88D2-2B5387349312}" srcOrd="5" destOrd="0" presId="urn:microsoft.com/office/officeart/2008/layout/VerticalCurvedList"/>
    <dgm:cxn modelId="{1768DD42-B107-4684-8434-851BCCD553CB}" type="presParOf" srcId="{DF606FF3-50E9-4AA9-8624-4424FFFD9B6C}" destId="{8529BE70-E1EF-4BCB-A07C-BD201BE4DB66}" srcOrd="6" destOrd="0" presId="urn:microsoft.com/office/officeart/2008/layout/VerticalCurvedList"/>
    <dgm:cxn modelId="{B00BEE00-19BA-4746-A926-B7B538877E40}" type="presParOf" srcId="{8529BE70-E1EF-4BCB-A07C-BD201BE4DB66}" destId="{E647F8F1-BA72-44BD-ABFA-D3486C5E26CA}" srcOrd="0" destOrd="0" presId="urn:microsoft.com/office/officeart/2008/layout/VerticalCurvedList"/>
    <dgm:cxn modelId="{90972347-D5F1-4304-A24D-7A2D87DBEC18}" type="presParOf" srcId="{DF606FF3-50E9-4AA9-8624-4424FFFD9B6C}" destId="{A10B4F3F-DA76-4C3F-8EAF-9A51433685EE}" srcOrd="7" destOrd="0" presId="urn:microsoft.com/office/officeart/2008/layout/VerticalCurvedList"/>
    <dgm:cxn modelId="{72A0E335-3646-441F-B10D-3A4E0242E525}" type="presParOf" srcId="{DF606FF3-50E9-4AA9-8624-4424FFFD9B6C}" destId="{F30FDBF8-493D-4DB4-813C-A76D1BACF271}" srcOrd="8" destOrd="0" presId="urn:microsoft.com/office/officeart/2008/layout/VerticalCurvedList"/>
    <dgm:cxn modelId="{649EF5A5-5195-4307-A6A8-148BCBBEA1AE}" type="presParOf" srcId="{F30FDBF8-493D-4DB4-813C-A76D1BACF271}" destId="{995CC929-5ED7-4D97-B419-5328132BCB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CDFC6E-9273-41BD-87D4-D37A8937882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F125C98-F01B-4E78-A472-290437333314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Let them understand why you are talking about their financial issues.</a:t>
          </a:r>
          <a:endParaRPr lang="en-AU" sz="2000" dirty="0"/>
        </a:p>
      </dgm:t>
    </dgm:pt>
    <dgm:pt modelId="{6687D075-927A-4DE2-B473-B767FA57EE78}" type="parTrans" cxnId="{02693ED2-B78E-4187-8E08-AFFC52CDAC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441F191-403A-4B2B-9D9B-785E7AECFFCF}" type="sibTrans" cxnId="{02693ED2-B78E-4187-8E08-AFFC52CDAC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8F3A438-8F92-43D3-AE9E-F364834900B3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Affirm their feelings.</a:t>
          </a:r>
          <a:endParaRPr lang="en-AU" sz="2000" dirty="0"/>
        </a:p>
      </dgm:t>
    </dgm:pt>
    <dgm:pt modelId="{3AC2C214-9552-4F04-8454-B23B210E26CE}" type="parTrans" cxnId="{1D48239F-6B8A-49BC-B758-C6B242A9A57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51000B2-890C-4D07-8985-26E1C2B70958}" type="sibTrans" cxnId="{1D48239F-6B8A-49BC-B758-C6B242A9A57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84E7395-A6CB-410E-8096-14FE9A836A2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Set boundaries.</a:t>
          </a:r>
          <a:endParaRPr lang="en-AU" sz="2000" dirty="0"/>
        </a:p>
      </dgm:t>
    </dgm:pt>
    <dgm:pt modelId="{42069AE6-9899-43D5-9A9A-F98581C66864}" type="parTrans" cxnId="{92C8484D-3F05-416C-9BD1-BCE71379041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4141DEF-EAD7-4A92-9027-B94F11943832}" type="sibTrans" cxnId="{92C8484D-3F05-416C-9BD1-BCE71379041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C1E6BF5-1117-4D28-9555-F3AB31FF2C03}" type="pres">
      <dgm:prSet presAssocID="{4ECDFC6E-9273-41BD-87D4-D37A89378826}" presName="linear" presStyleCnt="0">
        <dgm:presLayoutVars>
          <dgm:animLvl val="lvl"/>
          <dgm:resizeHandles val="exact"/>
        </dgm:presLayoutVars>
      </dgm:prSet>
      <dgm:spPr/>
    </dgm:pt>
    <dgm:pt modelId="{049D3DD7-B4AE-408B-8729-044755F34008}" type="pres">
      <dgm:prSet presAssocID="{2F125C98-F01B-4E78-A472-29043733331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28F7B8-25AA-4E35-93AA-0B584D419820}" type="pres">
      <dgm:prSet presAssocID="{0441F191-403A-4B2B-9D9B-785E7AECFFCF}" presName="spacer" presStyleCnt="0"/>
      <dgm:spPr/>
    </dgm:pt>
    <dgm:pt modelId="{C80F7816-8C5A-4CD2-ADF8-19B29BE95BAB}" type="pres">
      <dgm:prSet presAssocID="{88F3A438-8F92-43D3-AE9E-F364834900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62434A-506A-4B96-BDB6-9B709C2EC8FD}" type="pres">
      <dgm:prSet presAssocID="{251000B2-890C-4D07-8985-26E1C2B70958}" presName="spacer" presStyleCnt="0"/>
      <dgm:spPr/>
    </dgm:pt>
    <dgm:pt modelId="{742DEF35-7B5D-4D31-9CBF-E241B7655200}" type="pres">
      <dgm:prSet presAssocID="{D84E7395-A6CB-410E-8096-14FE9A836A27}" presName="parentText" presStyleLbl="node1" presStyleIdx="2" presStyleCnt="3" custLinFactNeighborX="-299" custLinFactNeighborY="12155">
        <dgm:presLayoutVars>
          <dgm:chMax val="0"/>
          <dgm:bulletEnabled val="1"/>
        </dgm:presLayoutVars>
      </dgm:prSet>
      <dgm:spPr/>
    </dgm:pt>
  </dgm:ptLst>
  <dgm:cxnLst>
    <dgm:cxn modelId="{C3677300-79A4-4710-9EA4-61C7C79CE29C}" type="presOf" srcId="{D84E7395-A6CB-410E-8096-14FE9A836A27}" destId="{742DEF35-7B5D-4D31-9CBF-E241B7655200}" srcOrd="0" destOrd="0" presId="urn:microsoft.com/office/officeart/2005/8/layout/vList2"/>
    <dgm:cxn modelId="{92C8484D-3F05-416C-9BD1-BCE71379041C}" srcId="{4ECDFC6E-9273-41BD-87D4-D37A89378826}" destId="{D84E7395-A6CB-410E-8096-14FE9A836A27}" srcOrd="2" destOrd="0" parTransId="{42069AE6-9899-43D5-9A9A-F98581C66864}" sibTransId="{34141DEF-EAD7-4A92-9027-B94F11943832}"/>
    <dgm:cxn modelId="{712A9182-F211-45D1-8579-A7924E681680}" type="presOf" srcId="{4ECDFC6E-9273-41BD-87D4-D37A89378826}" destId="{BC1E6BF5-1117-4D28-9555-F3AB31FF2C03}" srcOrd="0" destOrd="0" presId="urn:microsoft.com/office/officeart/2005/8/layout/vList2"/>
    <dgm:cxn modelId="{57B4318A-7EA0-421E-A99D-54EE19355706}" type="presOf" srcId="{88F3A438-8F92-43D3-AE9E-F364834900B3}" destId="{C80F7816-8C5A-4CD2-ADF8-19B29BE95BAB}" srcOrd="0" destOrd="0" presId="urn:microsoft.com/office/officeart/2005/8/layout/vList2"/>
    <dgm:cxn modelId="{1D48239F-6B8A-49BC-B758-C6B242A9A573}" srcId="{4ECDFC6E-9273-41BD-87D4-D37A89378826}" destId="{88F3A438-8F92-43D3-AE9E-F364834900B3}" srcOrd="1" destOrd="0" parTransId="{3AC2C214-9552-4F04-8454-B23B210E26CE}" sibTransId="{251000B2-890C-4D07-8985-26E1C2B70958}"/>
    <dgm:cxn modelId="{90C88DC5-4DAC-4306-A504-9498D299CAE8}" type="presOf" srcId="{2F125C98-F01B-4E78-A472-290437333314}" destId="{049D3DD7-B4AE-408B-8729-044755F34008}" srcOrd="0" destOrd="0" presId="urn:microsoft.com/office/officeart/2005/8/layout/vList2"/>
    <dgm:cxn modelId="{02693ED2-B78E-4187-8E08-AFFC52CDACDF}" srcId="{4ECDFC6E-9273-41BD-87D4-D37A89378826}" destId="{2F125C98-F01B-4E78-A472-290437333314}" srcOrd="0" destOrd="0" parTransId="{6687D075-927A-4DE2-B473-B767FA57EE78}" sibTransId="{0441F191-403A-4B2B-9D9B-785E7AECFFCF}"/>
    <dgm:cxn modelId="{C98B1337-E883-43C4-8335-C42A23561738}" type="presParOf" srcId="{BC1E6BF5-1117-4D28-9555-F3AB31FF2C03}" destId="{049D3DD7-B4AE-408B-8729-044755F34008}" srcOrd="0" destOrd="0" presId="urn:microsoft.com/office/officeart/2005/8/layout/vList2"/>
    <dgm:cxn modelId="{CF6F94BF-C962-4C71-9B4A-09D0421C5AE5}" type="presParOf" srcId="{BC1E6BF5-1117-4D28-9555-F3AB31FF2C03}" destId="{5428F7B8-25AA-4E35-93AA-0B584D419820}" srcOrd="1" destOrd="0" presId="urn:microsoft.com/office/officeart/2005/8/layout/vList2"/>
    <dgm:cxn modelId="{50C9FF8E-B518-404D-8868-A9368D650EC1}" type="presParOf" srcId="{BC1E6BF5-1117-4D28-9555-F3AB31FF2C03}" destId="{C80F7816-8C5A-4CD2-ADF8-19B29BE95BAB}" srcOrd="2" destOrd="0" presId="urn:microsoft.com/office/officeart/2005/8/layout/vList2"/>
    <dgm:cxn modelId="{7F7EE536-2422-42D4-BC93-7E476EB15C86}" type="presParOf" srcId="{BC1E6BF5-1117-4D28-9555-F3AB31FF2C03}" destId="{8762434A-506A-4B96-BDB6-9B709C2EC8FD}" srcOrd="3" destOrd="0" presId="urn:microsoft.com/office/officeart/2005/8/layout/vList2"/>
    <dgm:cxn modelId="{416C7E90-7769-4686-8C23-FF2D72D2D2E1}" type="presParOf" srcId="{BC1E6BF5-1117-4D28-9555-F3AB31FF2C03}" destId="{742DEF35-7B5D-4D31-9CBF-E241B765520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815B9-D4B4-4827-A7B1-924EF116CE5C}">
      <dsp:nvSpPr>
        <dsp:cNvPr id="0" name=""/>
        <dsp:cNvSpPr/>
      </dsp:nvSpPr>
      <dsp:spPr>
        <a:xfrm>
          <a:off x="32772" y="882"/>
          <a:ext cx="3152699" cy="1194694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Self-control </a:t>
          </a:r>
          <a:endParaRPr lang="en-AU" sz="2200" kern="1200"/>
        </a:p>
      </dsp:txBody>
      <dsp:txXfrm>
        <a:off x="32772" y="882"/>
        <a:ext cx="3152699" cy="1194694"/>
      </dsp:txXfrm>
    </dsp:sp>
    <dsp:sp modelId="{FFD07FC0-8F06-4F89-A491-0E178FDECB7D}">
      <dsp:nvSpPr>
        <dsp:cNvPr id="0" name=""/>
        <dsp:cNvSpPr/>
      </dsp:nvSpPr>
      <dsp:spPr>
        <a:xfrm>
          <a:off x="3384587" y="882"/>
          <a:ext cx="3152699" cy="1194694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/>
            <a:t>Self-determination</a:t>
          </a:r>
          <a:endParaRPr lang="en-US" sz="2200" kern="1200" dirty="0"/>
        </a:p>
      </dsp:txBody>
      <dsp:txXfrm>
        <a:off x="3384587" y="882"/>
        <a:ext cx="3152699" cy="1194694"/>
      </dsp:txXfrm>
    </dsp:sp>
    <dsp:sp modelId="{F8300BA7-1A1A-4C18-B8F0-C76880ADAD3A}">
      <dsp:nvSpPr>
        <dsp:cNvPr id="0" name=""/>
        <dsp:cNvSpPr/>
      </dsp:nvSpPr>
      <dsp:spPr>
        <a:xfrm>
          <a:off x="6736402" y="882"/>
          <a:ext cx="3152699" cy="1194694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/>
            <a:t>Positive relationships</a:t>
          </a:r>
          <a:endParaRPr lang="en-US" sz="2200" kern="1200" dirty="0"/>
        </a:p>
      </dsp:txBody>
      <dsp:txXfrm>
        <a:off x="6736402" y="882"/>
        <a:ext cx="3152699" cy="1194694"/>
      </dsp:txXfrm>
    </dsp:sp>
    <dsp:sp modelId="{1E6A6D43-4441-4ECD-9436-79E744F38276}">
      <dsp:nvSpPr>
        <dsp:cNvPr id="0" name=""/>
        <dsp:cNvSpPr/>
      </dsp:nvSpPr>
      <dsp:spPr>
        <a:xfrm>
          <a:off x="1708680" y="1394692"/>
          <a:ext cx="3152699" cy="1194694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Personal growth and development</a:t>
          </a:r>
        </a:p>
      </dsp:txBody>
      <dsp:txXfrm>
        <a:off x="1708680" y="1394692"/>
        <a:ext cx="3152699" cy="1194694"/>
      </dsp:txXfrm>
    </dsp:sp>
    <dsp:sp modelId="{32DB6F8F-F86A-428B-B0CC-525B7EA1024E}">
      <dsp:nvSpPr>
        <dsp:cNvPr id="0" name=""/>
        <dsp:cNvSpPr/>
      </dsp:nvSpPr>
      <dsp:spPr>
        <a:xfrm>
          <a:off x="5060495" y="1394692"/>
          <a:ext cx="3152699" cy="119469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The feeling of purpose and meaning in life</a:t>
          </a:r>
        </a:p>
      </dsp:txBody>
      <dsp:txXfrm>
        <a:off x="5060495" y="1394692"/>
        <a:ext cx="3152699" cy="11946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BD2FB-83E9-4F80-94FC-636BFF3EA68B}">
      <dsp:nvSpPr>
        <dsp:cNvPr id="0" name=""/>
        <dsp:cNvSpPr/>
      </dsp:nvSpPr>
      <dsp:spPr>
        <a:xfrm>
          <a:off x="384373" y="1064"/>
          <a:ext cx="3504406" cy="210264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Depression</a:t>
          </a:r>
          <a:endParaRPr lang="en-AU" sz="2000" kern="1200" dirty="0"/>
        </a:p>
      </dsp:txBody>
      <dsp:txXfrm>
        <a:off x="384373" y="1064"/>
        <a:ext cx="3504406" cy="2102643"/>
      </dsp:txXfrm>
    </dsp:sp>
    <dsp:sp modelId="{31B8A9BA-BFEF-4CDB-88CC-284AFDF6D617}">
      <dsp:nvSpPr>
        <dsp:cNvPr id="0" name=""/>
        <dsp:cNvSpPr/>
      </dsp:nvSpPr>
      <dsp:spPr>
        <a:xfrm>
          <a:off x="4239220" y="1064"/>
          <a:ext cx="3504406" cy="210264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Substance abuse</a:t>
          </a:r>
          <a:endParaRPr lang="en-AU" sz="2000" kern="1200" dirty="0"/>
        </a:p>
      </dsp:txBody>
      <dsp:txXfrm>
        <a:off x="4239220" y="1064"/>
        <a:ext cx="3504406" cy="21026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86ACA-E8DF-4502-AA38-C73645C33F35}">
      <dsp:nvSpPr>
        <dsp:cNvPr id="0" name=""/>
        <dsp:cNvSpPr/>
      </dsp:nvSpPr>
      <dsp:spPr>
        <a:xfrm>
          <a:off x="266684" y="456"/>
          <a:ext cx="3004476" cy="1180912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Fears</a:t>
          </a:r>
        </a:p>
      </dsp:txBody>
      <dsp:txXfrm>
        <a:off x="266684" y="456"/>
        <a:ext cx="3004476" cy="1180912"/>
      </dsp:txXfrm>
    </dsp:sp>
    <dsp:sp modelId="{B4C23335-6BD0-4327-9ACA-06794DE7EF68}">
      <dsp:nvSpPr>
        <dsp:cNvPr id="0" name=""/>
        <dsp:cNvSpPr/>
      </dsp:nvSpPr>
      <dsp:spPr>
        <a:xfrm>
          <a:off x="3467980" y="456"/>
          <a:ext cx="3004476" cy="1180912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Loneliness</a:t>
          </a:r>
        </a:p>
      </dsp:txBody>
      <dsp:txXfrm>
        <a:off x="3467980" y="456"/>
        <a:ext cx="3004476" cy="1180912"/>
      </dsp:txXfrm>
    </dsp:sp>
    <dsp:sp modelId="{72EB8CDE-4755-4880-887B-8C62D5B37B82}">
      <dsp:nvSpPr>
        <dsp:cNvPr id="0" name=""/>
        <dsp:cNvSpPr/>
      </dsp:nvSpPr>
      <dsp:spPr>
        <a:xfrm>
          <a:off x="6669275" y="456"/>
          <a:ext cx="3004476" cy="1180912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Self-isolation</a:t>
          </a:r>
        </a:p>
      </dsp:txBody>
      <dsp:txXfrm>
        <a:off x="6669275" y="456"/>
        <a:ext cx="3004476" cy="1180912"/>
      </dsp:txXfrm>
    </dsp:sp>
    <dsp:sp modelId="{D43B2266-2E89-4C84-BDFD-E00E4C03DF02}">
      <dsp:nvSpPr>
        <dsp:cNvPr id="0" name=""/>
        <dsp:cNvSpPr/>
      </dsp:nvSpPr>
      <dsp:spPr>
        <a:xfrm>
          <a:off x="266684" y="1378187"/>
          <a:ext cx="3004476" cy="1180912"/>
        </a:xfrm>
        <a:prstGeom prst="rect">
          <a:avLst/>
        </a:prstGeom>
        <a:solidFill>
          <a:srgbClr val="40BA6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Reduced sense of purpose</a:t>
          </a:r>
        </a:p>
      </dsp:txBody>
      <dsp:txXfrm>
        <a:off x="266684" y="1378187"/>
        <a:ext cx="3004476" cy="1180912"/>
      </dsp:txXfrm>
    </dsp:sp>
    <dsp:sp modelId="{7B2DB1E0-CF42-47CC-BAE3-589A0126EC50}">
      <dsp:nvSpPr>
        <dsp:cNvPr id="0" name=""/>
        <dsp:cNvSpPr/>
      </dsp:nvSpPr>
      <dsp:spPr>
        <a:xfrm>
          <a:off x="3467980" y="1378187"/>
          <a:ext cx="3004476" cy="1180912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Recent negative life events</a:t>
          </a:r>
        </a:p>
      </dsp:txBody>
      <dsp:txXfrm>
        <a:off x="3467980" y="1378187"/>
        <a:ext cx="3004476" cy="1180912"/>
      </dsp:txXfrm>
    </dsp:sp>
    <dsp:sp modelId="{B9AFBB42-7620-4338-A178-F6A74F87B9CA}">
      <dsp:nvSpPr>
        <dsp:cNvPr id="0" name=""/>
        <dsp:cNvSpPr/>
      </dsp:nvSpPr>
      <dsp:spPr>
        <a:xfrm>
          <a:off x="6669275" y="1378187"/>
          <a:ext cx="3004476" cy="118091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Broken or unhealthy relationships</a:t>
          </a:r>
        </a:p>
      </dsp:txBody>
      <dsp:txXfrm>
        <a:off x="6669275" y="1378187"/>
        <a:ext cx="3004476" cy="11809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4FCDA-C84E-4921-A0C6-8ED928907EB8}">
      <dsp:nvSpPr>
        <dsp:cNvPr id="0" name=""/>
        <dsp:cNvSpPr/>
      </dsp:nvSpPr>
      <dsp:spPr>
        <a:xfrm>
          <a:off x="93446" y="540"/>
          <a:ext cx="4698739" cy="976745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Pre-existing mental health issues</a:t>
          </a:r>
        </a:p>
      </dsp:txBody>
      <dsp:txXfrm>
        <a:off x="93446" y="540"/>
        <a:ext cx="4698739" cy="976745"/>
      </dsp:txXfrm>
    </dsp:sp>
    <dsp:sp modelId="{50B9DA10-2C45-413A-BEDC-7FB6E699DD79}">
      <dsp:nvSpPr>
        <dsp:cNvPr id="0" name=""/>
        <dsp:cNvSpPr/>
      </dsp:nvSpPr>
      <dsp:spPr>
        <a:xfrm>
          <a:off x="4954714" y="1330"/>
          <a:ext cx="4698739" cy="975166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None/>
          </a:pPr>
          <a:r>
            <a:rPr lang="en-AU" sz="2000" kern="1200"/>
            <a:t>Unhealhty living arrangements</a:t>
          </a:r>
        </a:p>
      </dsp:txBody>
      <dsp:txXfrm>
        <a:off x="4954714" y="1330"/>
        <a:ext cx="4698739" cy="975166"/>
      </dsp:txXfrm>
    </dsp:sp>
    <dsp:sp modelId="{7A4DF5AE-8E9B-4BDC-B1A2-673C4C89DAF5}">
      <dsp:nvSpPr>
        <dsp:cNvPr id="0" name=""/>
        <dsp:cNvSpPr/>
      </dsp:nvSpPr>
      <dsp:spPr>
        <a:xfrm>
          <a:off x="93446" y="1139814"/>
          <a:ext cx="4698739" cy="975166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None/>
          </a:pPr>
          <a:r>
            <a:rPr lang="en-AU" sz="2000" kern="1200"/>
            <a:t>Stress or hypertension </a:t>
          </a:r>
        </a:p>
      </dsp:txBody>
      <dsp:txXfrm>
        <a:off x="93446" y="1139814"/>
        <a:ext cx="4698739" cy="975166"/>
      </dsp:txXfrm>
    </dsp:sp>
    <dsp:sp modelId="{F4B89EE3-41E6-436B-9866-5DA4C9D2DF84}">
      <dsp:nvSpPr>
        <dsp:cNvPr id="0" name=""/>
        <dsp:cNvSpPr/>
      </dsp:nvSpPr>
      <dsp:spPr>
        <a:xfrm>
          <a:off x="4954714" y="1139814"/>
          <a:ext cx="4698739" cy="975166"/>
        </a:xfrm>
        <a:prstGeom prst="rect">
          <a:avLst/>
        </a:prstGeom>
        <a:solidFill>
          <a:srgbClr val="40BA6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None/>
          </a:pPr>
          <a:r>
            <a:rPr lang="en-AU" sz="2000" kern="1200"/>
            <a:t>Family history of drug addiction</a:t>
          </a:r>
        </a:p>
      </dsp:txBody>
      <dsp:txXfrm>
        <a:off x="4954714" y="1139814"/>
        <a:ext cx="4698739" cy="975166"/>
      </dsp:txXfrm>
    </dsp:sp>
    <dsp:sp modelId="{3095B76D-CBB6-4FF7-8CC0-101C5F92CABD}">
      <dsp:nvSpPr>
        <dsp:cNvPr id="0" name=""/>
        <dsp:cNvSpPr/>
      </dsp:nvSpPr>
      <dsp:spPr>
        <a:xfrm>
          <a:off x="93446" y="2277508"/>
          <a:ext cx="4698739" cy="975166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None/>
          </a:pPr>
          <a:r>
            <a:rPr lang="en-AU" sz="2000" kern="1200"/>
            <a:t>Peer pressure</a:t>
          </a:r>
        </a:p>
      </dsp:txBody>
      <dsp:txXfrm>
        <a:off x="93446" y="2277508"/>
        <a:ext cx="4698739" cy="975166"/>
      </dsp:txXfrm>
    </dsp:sp>
    <dsp:sp modelId="{A66A625C-56E6-45F0-88AE-1FAC984540FE}">
      <dsp:nvSpPr>
        <dsp:cNvPr id="0" name=""/>
        <dsp:cNvSpPr/>
      </dsp:nvSpPr>
      <dsp:spPr>
        <a:xfrm>
          <a:off x="4954714" y="2277508"/>
          <a:ext cx="4698739" cy="97516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Early use of substances</a:t>
          </a:r>
        </a:p>
      </dsp:txBody>
      <dsp:txXfrm>
        <a:off x="4954714" y="2277508"/>
        <a:ext cx="4698739" cy="9751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6248F-65B4-47C4-ACB9-7492F8AD9BA7}">
      <dsp:nvSpPr>
        <dsp:cNvPr id="0" name=""/>
        <dsp:cNvSpPr/>
      </dsp:nvSpPr>
      <dsp:spPr>
        <a:xfrm>
          <a:off x="2913" y="328769"/>
          <a:ext cx="2311003" cy="163359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Physical abuse</a:t>
          </a:r>
          <a:endParaRPr lang="en-AU" sz="2000" kern="1200"/>
        </a:p>
      </dsp:txBody>
      <dsp:txXfrm>
        <a:off x="2913" y="328769"/>
        <a:ext cx="2311003" cy="1633597"/>
      </dsp:txXfrm>
    </dsp:sp>
    <dsp:sp modelId="{F4CA2F71-A273-419E-A1DE-C36745B67D8A}">
      <dsp:nvSpPr>
        <dsp:cNvPr id="0" name=""/>
        <dsp:cNvSpPr/>
      </dsp:nvSpPr>
      <dsp:spPr>
        <a:xfrm>
          <a:off x="2545017" y="328769"/>
          <a:ext cx="2311003" cy="1633597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Sexual abuse</a:t>
          </a:r>
          <a:endParaRPr lang="en-US" sz="2000" kern="1200" dirty="0"/>
        </a:p>
      </dsp:txBody>
      <dsp:txXfrm>
        <a:off x="2545017" y="328769"/>
        <a:ext cx="2311003" cy="1633597"/>
      </dsp:txXfrm>
    </dsp:sp>
    <dsp:sp modelId="{2B311142-534C-4625-8518-D08F776AE446}">
      <dsp:nvSpPr>
        <dsp:cNvPr id="0" name=""/>
        <dsp:cNvSpPr/>
      </dsp:nvSpPr>
      <dsp:spPr>
        <a:xfrm>
          <a:off x="5087121" y="328769"/>
          <a:ext cx="2311003" cy="163359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Emotional abuse</a:t>
          </a:r>
          <a:endParaRPr lang="en-US" sz="2000" kern="1200" dirty="0"/>
        </a:p>
      </dsp:txBody>
      <dsp:txXfrm>
        <a:off x="5087121" y="328769"/>
        <a:ext cx="2311003" cy="1633597"/>
      </dsp:txXfrm>
    </dsp:sp>
    <dsp:sp modelId="{98CD4F71-2809-41CA-A9B1-9F2B9D43A7F9}">
      <dsp:nvSpPr>
        <dsp:cNvPr id="0" name=""/>
        <dsp:cNvSpPr/>
      </dsp:nvSpPr>
      <dsp:spPr>
        <a:xfrm>
          <a:off x="7629226" y="328769"/>
          <a:ext cx="2311003" cy="163359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Financial abuse</a:t>
          </a:r>
        </a:p>
      </dsp:txBody>
      <dsp:txXfrm>
        <a:off x="7629226" y="328769"/>
        <a:ext cx="2311003" cy="16335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903C0-8A3B-48C7-BBCC-8286D14B8717}">
      <dsp:nvSpPr>
        <dsp:cNvPr id="0" name=""/>
        <dsp:cNvSpPr/>
      </dsp:nvSpPr>
      <dsp:spPr>
        <a:xfrm>
          <a:off x="0" y="417212"/>
          <a:ext cx="990004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872C3-6151-4A14-A6E8-84D2AE82DDEE}">
      <dsp:nvSpPr>
        <dsp:cNvPr id="0" name=""/>
        <dsp:cNvSpPr/>
      </dsp:nvSpPr>
      <dsp:spPr>
        <a:xfrm>
          <a:off x="495002" y="3932"/>
          <a:ext cx="6930029" cy="8265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939" tIns="0" rIns="261939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Physical neglect</a:t>
          </a:r>
          <a:endParaRPr lang="en-AU" sz="2000" kern="1200" dirty="0"/>
        </a:p>
      </dsp:txBody>
      <dsp:txXfrm>
        <a:off x="535351" y="44281"/>
        <a:ext cx="6849331" cy="745862"/>
      </dsp:txXfrm>
    </dsp:sp>
    <dsp:sp modelId="{CF544BD9-E39E-415B-B457-0520171C31E1}">
      <dsp:nvSpPr>
        <dsp:cNvPr id="0" name=""/>
        <dsp:cNvSpPr/>
      </dsp:nvSpPr>
      <dsp:spPr>
        <a:xfrm>
          <a:off x="0" y="1687292"/>
          <a:ext cx="990004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336F8-F143-4F57-8A96-7FEB2DE3E4E9}">
      <dsp:nvSpPr>
        <dsp:cNvPr id="0" name=""/>
        <dsp:cNvSpPr/>
      </dsp:nvSpPr>
      <dsp:spPr>
        <a:xfrm>
          <a:off x="495002" y="1274012"/>
          <a:ext cx="6930029" cy="8265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939" tIns="0" rIns="261939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Emotional neglect</a:t>
          </a:r>
          <a:endParaRPr lang="en-US" sz="2000" kern="1200" dirty="0"/>
        </a:p>
      </dsp:txBody>
      <dsp:txXfrm>
        <a:off x="535351" y="1314361"/>
        <a:ext cx="6849331" cy="745862"/>
      </dsp:txXfrm>
    </dsp:sp>
    <dsp:sp modelId="{53C94EEE-3FE7-488F-8AA1-9C8D21B260DF}">
      <dsp:nvSpPr>
        <dsp:cNvPr id="0" name=""/>
        <dsp:cNvSpPr/>
      </dsp:nvSpPr>
      <dsp:spPr>
        <a:xfrm>
          <a:off x="0" y="2957372"/>
          <a:ext cx="990004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03933-0974-4E92-83F8-EBD17D79315F}">
      <dsp:nvSpPr>
        <dsp:cNvPr id="0" name=""/>
        <dsp:cNvSpPr/>
      </dsp:nvSpPr>
      <dsp:spPr>
        <a:xfrm>
          <a:off x="495002" y="2544092"/>
          <a:ext cx="6930029" cy="826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939" tIns="0" rIns="261939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Financial neglect</a:t>
          </a:r>
        </a:p>
      </dsp:txBody>
      <dsp:txXfrm>
        <a:off x="535351" y="2584441"/>
        <a:ext cx="6849331" cy="7458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B57F8-5E3A-4C00-8621-6791C9E44434}">
      <dsp:nvSpPr>
        <dsp:cNvPr id="0" name=""/>
        <dsp:cNvSpPr/>
      </dsp:nvSpPr>
      <dsp:spPr>
        <a:xfrm>
          <a:off x="0" y="26019"/>
          <a:ext cx="9866769" cy="6926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Documenting the suspected abuse or neglect in an Incident Report</a:t>
          </a:r>
        </a:p>
      </dsp:txBody>
      <dsp:txXfrm>
        <a:off x="33812" y="59831"/>
        <a:ext cx="9799145" cy="625016"/>
      </dsp:txXfrm>
    </dsp:sp>
    <dsp:sp modelId="{A2E8A249-27BC-411C-83DD-BADFB109B3C9}">
      <dsp:nvSpPr>
        <dsp:cNvPr id="0" name=""/>
        <dsp:cNvSpPr/>
      </dsp:nvSpPr>
      <dsp:spPr>
        <a:xfrm>
          <a:off x="0" y="825219"/>
          <a:ext cx="9866769" cy="69264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/>
            <a:t>Documenting the suspected abuse or neglect in an Injury Form, if required</a:t>
          </a:r>
        </a:p>
      </dsp:txBody>
      <dsp:txXfrm>
        <a:off x="33812" y="859031"/>
        <a:ext cx="9799145" cy="625016"/>
      </dsp:txXfrm>
    </dsp:sp>
    <dsp:sp modelId="{842FBC5D-B4FF-4C05-9415-EA314DEC4337}">
      <dsp:nvSpPr>
        <dsp:cNvPr id="0" name=""/>
        <dsp:cNvSpPr/>
      </dsp:nvSpPr>
      <dsp:spPr>
        <a:xfrm>
          <a:off x="0" y="1624419"/>
          <a:ext cx="9866769" cy="692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Documenting the suspected abuse or neglect in a communication book or email</a:t>
          </a:r>
        </a:p>
      </dsp:txBody>
      <dsp:txXfrm>
        <a:off x="33812" y="1658231"/>
        <a:ext cx="9799145" cy="6250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3E4D-7603-4D89-8942-163759687281}">
      <dsp:nvSpPr>
        <dsp:cNvPr id="0" name=""/>
        <dsp:cNvSpPr/>
      </dsp:nvSpPr>
      <dsp:spPr>
        <a:xfrm>
          <a:off x="0" y="1732"/>
          <a:ext cx="9833839" cy="9734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Verbally reporting the suspected case to management or senior staff on duty</a:t>
          </a:r>
        </a:p>
      </dsp:txBody>
      <dsp:txXfrm>
        <a:off x="47519" y="49251"/>
        <a:ext cx="9738801" cy="878402"/>
      </dsp:txXfrm>
    </dsp:sp>
    <dsp:sp modelId="{2BAE99D4-9BD0-49E9-9575-091DAA814901}">
      <dsp:nvSpPr>
        <dsp:cNvPr id="0" name=""/>
        <dsp:cNvSpPr/>
      </dsp:nvSpPr>
      <dsp:spPr>
        <a:xfrm>
          <a:off x="0" y="1124932"/>
          <a:ext cx="9833839" cy="9734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Following up on the matter with management or authorities as needed</a:t>
          </a:r>
        </a:p>
      </dsp:txBody>
      <dsp:txXfrm>
        <a:off x="47519" y="1172451"/>
        <a:ext cx="9738801" cy="8784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7F84A-735E-48F3-8BA2-FFF900874014}">
      <dsp:nvSpPr>
        <dsp:cNvPr id="0" name=""/>
        <dsp:cNvSpPr/>
      </dsp:nvSpPr>
      <dsp:spPr>
        <a:xfrm>
          <a:off x="779604" y="2987"/>
          <a:ext cx="2631163" cy="1578698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Unreasonable force</a:t>
          </a:r>
        </a:p>
      </dsp:txBody>
      <dsp:txXfrm>
        <a:off x="779604" y="2987"/>
        <a:ext cx="2631163" cy="1578698"/>
      </dsp:txXfrm>
    </dsp:sp>
    <dsp:sp modelId="{1D9646F6-187C-42B5-8889-ACF69543323B}">
      <dsp:nvSpPr>
        <dsp:cNvPr id="0" name=""/>
        <dsp:cNvSpPr/>
      </dsp:nvSpPr>
      <dsp:spPr>
        <a:xfrm>
          <a:off x="3673884" y="2987"/>
          <a:ext cx="2631163" cy="1578698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Sexual abuse</a:t>
          </a:r>
        </a:p>
      </dsp:txBody>
      <dsp:txXfrm>
        <a:off x="3673884" y="2987"/>
        <a:ext cx="2631163" cy="1578698"/>
      </dsp:txXfrm>
    </dsp:sp>
    <dsp:sp modelId="{82F1107C-53FA-4F0E-BA26-15C8D7F105B5}">
      <dsp:nvSpPr>
        <dsp:cNvPr id="0" name=""/>
        <dsp:cNvSpPr/>
      </dsp:nvSpPr>
      <dsp:spPr>
        <a:xfrm>
          <a:off x="6568164" y="2987"/>
          <a:ext cx="2631163" cy="1578698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Emotional abuse</a:t>
          </a:r>
        </a:p>
      </dsp:txBody>
      <dsp:txXfrm>
        <a:off x="6568164" y="2987"/>
        <a:ext cx="2631163" cy="1578698"/>
      </dsp:txXfrm>
    </dsp:sp>
    <dsp:sp modelId="{9C05558B-ACE7-4994-8D65-7198317BAC7A}">
      <dsp:nvSpPr>
        <dsp:cNvPr id="0" name=""/>
        <dsp:cNvSpPr/>
      </dsp:nvSpPr>
      <dsp:spPr>
        <a:xfrm>
          <a:off x="1649414" y="1844802"/>
          <a:ext cx="3785823" cy="157869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Stealing done by a care worker</a:t>
          </a:r>
        </a:p>
      </dsp:txBody>
      <dsp:txXfrm>
        <a:off x="1649414" y="1844802"/>
        <a:ext cx="3785823" cy="1578698"/>
      </dsp:txXfrm>
    </dsp:sp>
    <dsp:sp modelId="{DFDECC70-CDC1-4BB2-BE7A-CA6EFAC76F8C}">
      <dsp:nvSpPr>
        <dsp:cNvPr id="0" name=""/>
        <dsp:cNvSpPr/>
      </dsp:nvSpPr>
      <dsp:spPr>
        <a:xfrm>
          <a:off x="5698354" y="1844802"/>
          <a:ext cx="2631163" cy="157869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Neglect</a:t>
          </a:r>
        </a:p>
      </dsp:txBody>
      <dsp:txXfrm>
        <a:off x="5698354" y="1844802"/>
        <a:ext cx="2631163" cy="157869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D36AB-2EF1-44ED-A615-2053FFC0448B}">
      <dsp:nvSpPr>
        <dsp:cNvPr id="0" name=""/>
        <dsp:cNvSpPr/>
      </dsp:nvSpPr>
      <dsp:spPr>
        <a:xfrm>
          <a:off x="0" y="753100"/>
          <a:ext cx="3121766" cy="1873059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Unreasonable use of restrictive practices</a:t>
          </a:r>
        </a:p>
      </dsp:txBody>
      <dsp:txXfrm>
        <a:off x="0" y="753100"/>
        <a:ext cx="3121766" cy="1873059"/>
      </dsp:txXfrm>
    </dsp:sp>
    <dsp:sp modelId="{4935A1EA-D727-4EA6-AADF-C941B3DF3026}">
      <dsp:nvSpPr>
        <dsp:cNvPr id="0" name=""/>
        <dsp:cNvSpPr/>
      </dsp:nvSpPr>
      <dsp:spPr>
        <a:xfrm>
          <a:off x="3433943" y="753100"/>
          <a:ext cx="3121766" cy="1873059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Unexplained death of an older person</a:t>
          </a:r>
        </a:p>
      </dsp:txBody>
      <dsp:txXfrm>
        <a:off x="3433943" y="753100"/>
        <a:ext cx="3121766" cy="1873059"/>
      </dsp:txXfrm>
    </dsp:sp>
    <dsp:sp modelId="{4801B590-33B0-4821-B55B-BF541950FA4B}">
      <dsp:nvSpPr>
        <dsp:cNvPr id="0" name=""/>
        <dsp:cNvSpPr/>
      </dsp:nvSpPr>
      <dsp:spPr>
        <a:xfrm>
          <a:off x="6867886" y="753100"/>
          <a:ext cx="3121766" cy="187305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Unexplained disappearance of an older person</a:t>
          </a:r>
        </a:p>
      </dsp:txBody>
      <dsp:txXfrm>
        <a:off x="6867886" y="753100"/>
        <a:ext cx="3121766" cy="187305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F235B-6564-40DC-BC61-2BCF8564A617}">
      <dsp:nvSpPr>
        <dsp:cNvPr id="0" name=""/>
        <dsp:cNvSpPr/>
      </dsp:nvSpPr>
      <dsp:spPr>
        <a:xfrm>
          <a:off x="-3951348" y="-606656"/>
          <a:ext cx="4708993" cy="4708993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C4B27-6AD5-41D8-A258-A90FA86F10CE}">
      <dsp:nvSpPr>
        <dsp:cNvPr id="0" name=""/>
        <dsp:cNvSpPr/>
      </dsp:nvSpPr>
      <dsp:spPr>
        <a:xfrm>
          <a:off x="487230" y="349568"/>
          <a:ext cx="9474564" cy="69913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93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The law protects the reporter from criminal or civil responsibility.</a:t>
          </a:r>
          <a:endParaRPr lang="en-AU" sz="2000" kern="1200" dirty="0"/>
        </a:p>
      </dsp:txBody>
      <dsp:txXfrm>
        <a:off x="487230" y="349568"/>
        <a:ext cx="9474564" cy="699136"/>
      </dsp:txXfrm>
    </dsp:sp>
    <dsp:sp modelId="{1510E3DB-FAE1-43B8-87A1-F5F553807E8D}">
      <dsp:nvSpPr>
        <dsp:cNvPr id="0" name=""/>
        <dsp:cNvSpPr/>
      </dsp:nvSpPr>
      <dsp:spPr>
        <a:xfrm>
          <a:off x="50270" y="262176"/>
          <a:ext cx="873920" cy="8739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A709E-04EB-4058-B41F-A66F046F1EF7}">
      <dsp:nvSpPr>
        <dsp:cNvPr id="0" name=""/>
        <dsp:cNvSpPr/>
      </dsp:nvSpPr>
      <dsp:spPr>
        <a:xfrm>
          <a:off x="741366" y="1398272"/>
          <a:ext cx="9220428" cy="699136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93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The employer cannot punish a reporter for reporting a valid incident.</a:t>
          </a:r>
          <a:endParaRPr lang="en-US" sz="2000" kern="1200" dirty="0"/>
        </a:p>
      </dsp:txBody>
      <dsp:txXfrm>
        <a:off x="741366" y="1398272"/>
        <a:ext cx="9220428" cy="699136"/>
      </dsp:txXfrm>
    </dsp:sp>
    <dsp:sp modelId="{BDD305B8-B5E6-4ADD-8F28-19C3DE3F7173}">
      <dsp:nvSpPr>
        <dsp:cNvPr id="0" name=""/>
        <dsp:cNvSpPr/>
      </dsp:nvSpPr>
      <dsp:spPr>
        <a:xfrm>
          <a:off x="304406" y="1310880"/>
          <a:ext cx="873920" cy="8739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2B561-5CC1-4FCE-92E3-3CD6366B6A19}">
      <dsp:nvSpPr>
        <dsp:cNvPr id="0" name=""/>
        <dsp:cNvSpPr/>
      </dsp:nvSpPr>
      <dsp:spPr>
        <a:xfrm>
          <a:off x="487230" y="2446976"/>
          <a:ext cx="9474564" cy="69913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93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The employer must protect the reporter from threats and </a:t>
          </a:r>
          <a:r>
            <a:rPr lang="en-US" sz="2000" kern="1200" dirty="0" err="1"/>
            <a:t>victimisation</a:t>
          </a:r>
          <a:r>
            <a:rPr lang="en-US" sz="2000" kern="1200" dirty="0"/>
            <a:t>.</a:t>
          </a:r>
        </a:p>
      </dsp:txBody>
      <dsp:txXfrm>
        <a:off x="487230" y="2446976"/>
        <a:ext cx="9474564" cy="699136"/>
      </dsp:txXfrm>
    </dsp:sp>
    <dsp:sp modelId="{D49B76AD-C270-4858-BB5E-F19749D69198}">
      <dsp:nvSpPr>
        <dsp:cNvPr id="0" name=""/>
        <dsp:cNvSpPr/>
      </dsp:nvSpPr>
      <dsp:spPr>
        <a:xfrm>
          <a:off x="50270" y="2359584"/>
          <a:ext cx="873920" cy="8739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F7C2D-DA4C-4310-9414-AC76382496D9}">
      <dsp:nvSpPr>
        <dsp:cNvPr id="0" name=""/>
        <dsp:cNvSpPr/>
      </dsp:nvSpPr>
      <dsp:spPr>
        <a:xfrm rot="16200000">
          <a:off x="-183398" y="185802"/>
          <a:ext cx="2730863" cy="2359258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Friends</a:t>
          </a:r>
          <a:endParaRPr lang="en-AU" sz="2000" kern="1200"/>
        </a:p>
      </dsp:txBody>
      <dsp:txXfrm rot="5400000">
        <a:off x="2405" y="546172"/>
        <a:ext cx="2359258" cy="1638517"/>
      </dsp:txXfrm>
    </dsp:sp>
    <dsp:sp modelId="{BD0E66E7-40CF-4105-B68E-0CFC2BC3975A}">
      <dsp:nvSpPr>
        <dsp:cNvPr id="0" name=""/>
        <dsp:cNvSpPr/>
      </dsp:nvSpPr>
      <dsp:spPr>
        <a:xfrm rot="16200000">
          <a:off x="2352804" y="185802"/>
          <a:ext cx="2730863" cy="2359258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Family</a:t>
          </a:r>
          <a:endParaRPr lang="en-US" sz="2000" kern="1200" dirty="0"/>
        </a:p>
      </dsp:txBody>
      <dsp:txXfrm rot="5400000">
        <a:off x="2538607" y="546172"/>
        <a:ext cx="2359258" cy="1638517"/>
      </dsp:txXfrm>
    </dsp:sp>
    <dsp:sp modelId="{C974D466-4914-4F62-B0C7-48AF1320CAA9}">
      <dsp:nvSpPr>
        <dsp:cNvPr id="0" name=""/>
        <dsp:cNvSpPr/>
      </dsp:nvSpPr>
      <dsp:spPr>
        <a:xfrm rot="16200000">
          <a:off x="4889007" y="185802"/>
          <a:ext cx="2730863" cy="2359258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Co-workers</a:t>
          </a:r>
          <a:endParaRPr lang="en-US" sz="2000" kern="1200" dirty="0"/>
        </a:p>
      </dsp:txBody>
      <dsp:txXfrm rot="5400000">
        <a:off x="5074810" y="546172"/>
        <a:ext cx="2359258" cy="1638517"/>
      </dsp:txXfrm>
    </dsp:sp>
    <dsp:sp modelId="{425FD224-7AAF-43C8-A358-D64BA1ABCC8C}">
      <dsp:nvSpPr>
        <dsp:cNvPr id="0" name=""/>
        <dsp:cNvSpPr/>
      </dsp:nvSpPr>
      <dsp:spPr>
        <a:xfrm rot="16200000">
          <a:off x="7425210" y="185802"/>
          <a:ext cx="2730863" cy="2359258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Other important people</a:t>
          </a:r>
        </a:p>
      </dsp:txBody>
      <dsp:txXfrm rot="5400000">
        <a:off x="7611013" y="546172"/>
        <a:ext cx="2359258" cy="163851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747A5-42F3-4743-8299-637BD5935846}">
      <dsp:nvSpPr>
        <dsp:cNvPr id="0" name=""/>
        <dsp:cNvSpPr/>
      </dsp:nvSpPr>
      <dsp:spPr>
        <a:xfrm>
          <a:off x="0" y="35433"/>
          <a:ext cx="9982236" cy="6552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You witness abuse happening first-hand.</a:t>
          </a:r>
          <a:endParaRPr lang="en-AU" sz="2000" kern="1200" dirty="0"/>
        </a:p>
      </dsp:txBody>
      <dsp:txXfrm>
        <a:off x="31984" y="67417"/>
        <a:ext cx="9918268" cy="591232"/>
      </dsp:txXfrm>
    </dsp:sp>
    <dsp:sp modelId="{FABF33E3-6DF6-4200-8AD8-6BD154CF36FE}">
      <dsp:nvSpPr>
        <dsp:cNvPr id="0" name=""/>
        <dsp:cNvSpPr/>
      </dsp:nvSpPr>
      <dsp:spPr>
        <a:xfrm>
          <a:off x="0" y="791434"/>
          <a:ext cx="9982236" cy="655200"/>
        </a:xfrm>
        <a:prstGeom prst="round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observe signs of neglect in the person.</a:t>
          </a:r>
        </a:p>
      </dsp:txBody>
      <dsp:txXfrm>
        <a:off x="31984" y="823418"/>
        <a:ext cx="9918268" cy="591232"/>
      </dsp:txXfrm>
    </dsp:sp>
    <dsp:sp modelId="{CBB4D40C-E6DA-4BC6-A0A5-09479C54DC37}">
      <dsp:nvSpPr>
        <dsp:cNvPr id="0" name=""/>
        <dsp:cNvSpPr/>
      </dsp:nvSpPr>
      <dsp:spPr>
        <a:xfrm>
          <a:off x="0" y="1547434"/>
          <a:ext cx="9982236" cy="65520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The person tells you that no one is caring for them.</a:t>
          </a:r>
          <a:endParaRPr lang="en-US" sz="2000" kern="1200" dirty="0"/>
        </a:p>
      </dsp:txBody>
      <dsp:txXfrm>
        <a:off x="31984" y="1579418"/>
        <a:ext cx="9918268" cy="591232"/>
      </dsp:txXfrm>
    </dsp:sp>
    <dsp:sp modelId="{C5AD1C08-042E-43A5-9D3C-B2A9C33BA504}">
      <dsp:nvSpPr>
        <dsp:cNvPr id="0" name=""/>
        <dsp:cNvSpPr/>
      </dsp:nvSpPr>
      <dsp:spPr>
        <a:xfrm>
          <a:off x="0" y="2303434"/>
          <a:ext cx="9982236" cy="65520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The person tells you that someone is abusing them.</a:t>
          </a:r>
          <a:endParaRPr lang="en-US" sz="2000" kern="1200" dirty="0"/>
        </a:p>
      </dsp:txBody>
      <dsp:txXfrm>
        <a:off x="31984" y="2335418"/>
        <a:ext cx="9918268" cy="591232"/>
      </dsp:txXfrm>
    </dsp:sp>
    <dsp:sp modelId="{45FCF07D-A08A-48F7-B26C-8CB140B02780}">
      <dsp:nvSpPr>
        <dsp:cNvPr id="0" name=""/>
        <dsp:cNvSpPr/>
      </dsp:nvSpPr>
      <dsp:spPr>
        <a:xfrm>
          <a:off x="0" y="3059434"/>
          <a:ext cx="9982236" cy="655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 staff or family member tells you that they have seen abuse happening.</a:t>
          </a:r>
        </a:p>
      </dsp:txBody>
      <dsp:txXfrm>
        <a:off x="31984" y="3091418"/>
        <a:ext cx="9918268" cy="59123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AC6C6-63AB-4C30-BCC8-516A0D4FEA42}">
      <dsp:nvSpPr>
        <dsp:cNvPr id="0" name=""/>
        <dsp:cNvSpPr/>
      </dsp:nvSpPr>
      <dsp:spPr>
        <a:xfrm>
          <a:off x="0" y="23061"/>
          <a:ext cx="9658350" cy="6177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000" kern="1200" dirty="0"/>
            <a:t>Investigate on your own. </a:t>
          </a:r>
          <a:endParaRPr lang="en-AU" sz="2000" kern="1200" dirty="0"/>
        </a:p>
      </dsp:txBody>
      <dsp:txXfrm>
        <a:off x="30157" y="53218"/>
        <a:ext cx="9598036" cy="557446"/>
      </dsp:txXfrm>
    </dsp:sp>
    <dsp:sp modelId="{59B72B09-6FA8-415A-A3AE-035505A72C2F}">
      <dsp:nvSpPr>
        <dsp:cNvPr id="0" name=""/>
        <dsp:cNvSpPr/>
      </dsp:nvSpPr>
      <dsp:spPr>
        <a:xfrm>
          <a:off x="0" y="735861"/>
          <a:ext cx="9658350" cy="6177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Confront the perpetrator of the abuse.</a:t>
          </a:r>
        </a:p>
      </dsp:txBody>
      <dsp:txXfrm>
        <a:off x="30157" y="766018"/>
        <a:ext cx="9598036" cy="557446"/>
      </dsp:txXfrm>
    </dsp:sp>
    <dsp:sp modelId="{439676BF-BCBC-49FA-8B7D-1F7BA2D211E2}">
      <dsp:nvSpPr>
        <dsp:cNvPr id="0" name=""/>
        <dsp:cNvSpPr/>
      </dsp:nvSpPr>
      <dsp:spPr>
        <a:xfrm>
          <a:off x="0" y="1448661"/>
          <a:ext cx="9658350" cy="6177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Share information about the situation with your family and friends.</a:t>
          </a:r>
          <a:endParaRPr lang="en-US" sz="2000" kern="1200" dirty="0"/>
        </a:p>
      </dsp:txBody>
      <dsp:txXfrm>
        <a:off x="30157" y="1478818"/>
        <a:ext cx="9598036" cy="557446"/>
      </dsp:txXfrm>
    </dsp:sp>
    <dsp:sp modelId="{E17E6FBD-1F55-4EB4-B73A-073D5003790C}">
      <dsp:nvSpPr>
        <dsp:cNvPr id="0" name=""/>
        <dsp:cNvSpPr/>
      </dsp:nvSpPr>
      <dsp:spPr>
        <a:xfrm>
          <a:off x="0" y="2161461"/>
          <a:ext cx="9658350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Provide advice and counsel to the person involved in situations of abuse.</a:t>
          </a:r>
          <a:endParaRPr lang="en-US" sz="2000" kern="1200" dirty="0"/>
        </a:p>
      </dsp:txBody>
      <dsp:txXfrm>
        <a:off x="30157" y="2191618"/>
        <a:ext cx="9598036" cy="55744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BA255-EC0F-4CD5-9B2D-386B0E729D94}">
      <dsp:nvSpPr>
        <dsp:cNvPr id="0" name=""/>
        <dsp:cNvSpPr/>
      </dsp:nvSpPr>
      <dsp:spPr>
        <a:xfrm>
          <a:off x="2713" y="217149"/>
          <a:ext cx="2152934" cy="1291760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None/>
          </a:pPr>
          <a:r>
            <a:rPr lang="en-US" sz="2000" kern="1200" dirty="0"/>
            <a:t>Researching on ways to die</a:t>
          </a:r>
          <a:endParaRPr lang="en-AU" sz="2000" kern="1200" dirty="0"/>
        </a:p>
      </dsp:txBody>
      <dsp:txXfrm>
        <a:off x="2713" y="217149"/>
        <a:ext cx="2152934" cy="1291760"/>
      </dsp:txXfrm>
    </dsp:sp>
    <dsp:sp modelId="{13C6CB73-E6E5-4E8F-AD6A-9C822C01BFC5}">
      <dsp:nvSpPr>
        <dsp:cNvPr id="0" name=""/>
        <dsp:cNvSpPr/>
      </dsp:nvSpPr>
      <dsp:spPr>
        <a:xfrm>
          <a:off x="2370941" y="217149"/>
          <a:ext cx="2152934" cy="1291760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Extreme mood swings</a:t>
          </a:r>
          <a:endParaRPr lang="en-US" sz="2000" kern="1200" dirty="0"/>
        </a:p>
      </dsp:txBody>
      <dsp:txXfrm>
        <a:off x="2370941" y="217149"/>
        <a:ext cx="2152934" cy="1291760"/>
      </dsp:txXfrm>
    </dsp:sp>
    <dsp:sp modelId="{CE3F6DD1-2A49-4F6B-8D01-8D7B03352C50}">
      <dsp:nvSpPr>
        <dsp:cNvPr id="0" name=""/>
        <dsp:cNvSpPr/>
      </dsp:nvSpPr>
      <dsp:spPr>
        <a:xfrm>
          <a:off x="4739169" y="217149"/>
          <a:ext cx="2152934" cy="129176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Eating or sleeping less</a:t>
          </a:r>
        </a:p>
      </dsp:txBody>
      <dsp:txXfrm>
        <a:off x="4739169" y="217149"/>
        <a:ext cx="2152934" cy="1291760"/>
      </dsp:txXfrm>
    </dsp:sp>
    <dsp:sp modelId="{613E9301-B43E-4C40-A099-A697E2830C28}">
      <dsp:nvSpPr>
        <dsp:cNvPr id="0" name=""/>
        <dsp:cNvSpPr/>
      </dsp:nvSpPr>
      <dsp:spPr>
        <a:xfrm>
          <a:off x="7107396" y="217149"/>
          <a:ext cx="2152934" cy="129176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Substance abuse</a:t>
          </a:r>
        </a:p>
      </dsp:txBody>
      <dsp:txXfrm>
        <a:off x="7107396" y="217149"/>
        <a:ext cx="2152934" cy="129176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1DACC-AED0-42FD-88A4-D7D1555611AF}">
      <dsp:nvSpPr>
        <dsp:cNvPr id="0" name=""/>
        <dsp:cNvSpPr/>
      </dsp:nvSpPr>
      <dsp:spPr>
        <a:xfrm>
          <a:off x="75277" y="210"/>
          <a:ext cx="2949656" cy="123378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None/>
          </a:pPr>
          <a:r>
            <a:rPr lang="en-US" sz="2000" kern="1200" dirty="0"/>
            <a:t>Acquired brain injury</a:t>
          </a:r>
          <a:endParaRPr lang="en-AU" sz="2000" kern="1200" dirty="0"/>
        </a:p>
      </dsp:txBody>
      <dsp:txXfrm>
        <a:off x="75277" y="210"/>
        <a:ext cx="2949656" cy="1233787"/>
      </dsp:txXfrm>
    </dsp:sp>
    <dsp:sp modelId="{99052E08-EB89-401A-95C4-D0FF62518967}">
      <dsp:nvSpPr>
        <dsp:cNvPr id="0" name=""/>
        <dsp:cNvSpPr/>
      </dsp:nvSpPr>
      <dsp:spPr>
        <a:xfrm>
          <a:off x="3230565" y="210"/>
          <a:ext cx="2949656" cy="1233787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Traumatic experience</a:t>
          </a:r>
        </a:p>
      </dsp:txBody>
      <dsp:txXfrm>
        <a:off x="3230565" y="210"/>
        <a:ext cx="2949656" cy="1233787"/>
      </dsp:txXfrm>
    </dsp:sp>
    <dsp:sp modelId="{AA4A15F4-FBA5-46DD-A5C1-37E2C8258D08}">
      <dsp:nvSpPr>
        <dsp:cNvPr id="0" name=""/>
        <dsp:cNvSpPr/>
      </dsp:nvSpPr>
      <dsp:spPr>
        <a:xfrm>
          <a:off x="6385852" y="210"/>
          <a:ext cx="2949656" cy="1233787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Neurological disorders</a:t>
          </a:r>
        </a:p>
      </dsp:txBody>
      <dsp:txXfrm>
        <a:off x="6385852" y="210"/>
        <a:ext cx="2949656" cy="1233787"/>
      </dsp:txXfrm>
    </dsp:sp>
    <dsp:sp modelId="{76A11A4B-51F6-4A23-A9C3-D087FCB2D7CB}">
      <dsp:nvSpPr>
        <dsp:cNvPr id="0" name=""/>
        <dsp:cNvSpPr/>
      </dsp:nvSpPr>
      <dsp:spPr>
        <a:xfrm>
          <a:off x="75277" y="1439628"/>
          <a:ext cx="2949656" cy="1233787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Psychological disorders</a:t>
          </a:r>
        </a:p>
      </dsp:txBody>
      <dsp:txXfrm>
        <a:off x="75277" y="1439628"/>
        <a:ext cx="2949656" cy="1233787"/>
      </dsp:txXfrm>
    </dsp:sp>
    <dsp:sp modelId="{12A531FA-DA16-4EFE-9C77-B1BD16F7200C}">
      <dsp:nvSpPr>
        <dsp:cNvPr id="0" name=""/>
        <dsp:cNvSpPr/>
      </dsp:nvSpPr>
      <dsp:spPr>
        <a:xfrm>
          <a:off x="3230565" y="1439628"/>
          <a:ext cx="2949656" cy="1233787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Diseases affecting the brain</a:t>
          </a:r>
        </a:p>
      </dsp:txBody>
      <dsp:txXfrm>
        <a:off x="3230565" y="1439628"/>
        <a:ext cx="2949656" cy="1233787"/>
      </dsp:txXfrm>
    </dsp:sp>
    <dsp:sp modelId="{C64DFCB0-D129-4F06-9190-F63521DBB72E}">
      <dsp:nvSpPr>
        <dsp:cNvPr id="0" name=""/>
        <dsp:cNvSpPr/>
      </dsp:nvSpPr>
      <dsp:spPr>
        <a:xfrm>
          <a:off x="6385852" y="1439628"/>
          <a:ext cx="2949656" cy="123378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Genetics and family history</a:t>
          </a:r>
        </a:p>
      </dsp:txBody>
      <dsp:txXfrm>
        <a:off x="6385852" y="1439628"/>
        <a:ext cx="2949656" cy="12337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66D08-A467-45E7-8113-15EFE80A069B}">
      <dsp:nvSpPr>
        <dsp:cNvPr id="0" name=""/>
        <dsp:cNvSpPr/>
      </dsp:nvSpPr>
      <dsp:spPr>
        <a:xfrm>
          <a:off x="-3163526" y="-490024"/>
          <a:ext cx="3797634" cy="3797634"/>
        </a:xfrm>
        <a:prstGeom prst="blockArc">
          <a:avLst>
            <a:gd name="adj1" fmla="val 18900000"/>
            <a:gd name="adj2" fmla="val 2700000"/>
            <a:gd name="adj3" fmla="val 56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0F73C-9BBC-4B25-A721-F5E6E8310344}">
      <dsp:nvSpPr>
        <dsp:cNvPr id="0" name=""/>
        <dsp:cNvSpPr/>
      </dsp:nvSpPr>
      <dsp:spPr>
        <a:xfrm>
          <a:off x="517942" y="402520"/>
          <a:ext cx="9418832" cy="80492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91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To follow your </a:t>
          </a:r>
          <a:r>
            <a:rPr lang="en-US" sz="2000" kern="1200" dirty="0" err="1"/>
            <a:t>organisation's</a:t>
          </a:r>
          <a:r>
            <a:rPr lang="en-US" sz="2000" kern="1200" dirty="0"/>
            <a:t> policies and procedures correctly and honestly</a:t>
          </a:r>
          <a:endParaRPr lang="en-AU" sz="2000" kern="1200" dirty="0"/>
        </a:p>
      </dsp:txBody>
      <dsp:txXfrm>
        <a:off x="517942" y="402520"/>
        <a:ext cx="9418832" cy="804927"/>
      </dsp:txXfrm>
    </dsp:sp>
    <dsp:sp modelId="{06EE9634-5F3E-4D17-8F78-F3CE908EEAC4}">
      <dsp:nvSpPr>
        <dsp:cNvPr id="0" name=""/>
        <dsp:cNvSpPr/>
      </dsp:nvSpPr>
      <dsp:spPr>
        <a:xfrm>
          <a:off x="14862" y="301904"/>
          <a:ext cx="1006159" cy="10061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08DCE-C0FD-4EAF-922F-9CE38B9CAD96}">
      <dsp:nvSpPr>
        <dsp:cNvPr id="0" name=""/>
        <dsp:cNvSpPr/>
      </dsp:nvSpPr>
      <dsp:spPr>
        <a:xfrm>
          <a:off x="517942" y="1610137"/>
          <a:ext cx="9418832" cy="80492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91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That your prompt and proper response may be a difference-maker</a:t>
          </a:r>
          <a:endParaRPr lang="en-US" sz="2000" kern="1200" dirty="0"/>
        </a:p>
      </dsp:txBody>
      <dsp:txXfrm>
        <a:off x="517942" y="1610137"/>
        <a:ext cx="9418832" cy="804927"/>
      </dsp:txXfrm>
    </dsp:sp>
    <dsp:sp modelId="{B8009254-0560-4F5E-BD8A-DF507FBB227E}">
      <dsp:nvSpPr>
        <dsp:cNvPr id="0" name=""/>
        <dsp:cNvSpPr/>
      </dsp:nvSpPr>
      <dsp:spPr>
        <a:xfrm>
          <a:off x="14862" y="1509521"/>
          <a:ext cx="1006159" cy="10061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F38A3-44CF-41FD-B9AE-85E2299DA03E}">
      <dsp:nvSpPr>
        <dsp:cNvPr id="0" name=""/>
        <dsp:cNvSpPr/>
      </dsp:nvSpPr>
      <dsp:spPr>
        <a:xfrm>
          <a:off x="-3810878" y="-589362"/>
          <a:ext cx="4573858" cy="4573858"/>
        </a:xfrm>
        <a:prstGeom prst="blockArc">
          <a:avLst>
            <a:gd name="adj1" fmla="val 18900000"/>
            <a:gd name="adj2" fmla="val 2700000"/>
            <a:gd name="adj3" fmla="val 47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8AA28-D27C-49FC-9DD9-30973FA7F9D3}">
      <dsp:nvSpPr>
        <dsp:cNvPr id="0" name=""/>
        <dsp:cNvSpPr/>
      </dsp:nvSpPr>
      <dsp:spPr>
        <a:xfrm>
          <a:off x="624110" y="485028"/>
          <a:ext cx="9262128" cy="96992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987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They can motivate the person into joining activities.</a:t>
          </a:r>
          <a:endParaRPr lang="en-AU" sz="2000" kern="1200" dirty="0"/>
        </a:p>
      </dsp:txBody>
      <dsp:txXfrm>
        <a:off x="624110" y="485028"/>
        <a:ext cx="9262128" cy="969921"/>
      </dsp:txXfrm>
    </dsp:sp>
    <dsp:sp modelId="{E545CDE9-EAE1-4792-8BE5-F111700F88FE}">
      <dsp:nvSpPr>
        <dsp:cNvPr id="0" name=""/>
        <dsp:cNvSpPr/>
      </dsp:nvSpPr>
      <dsp:spPr>
        <a:xfrm>
          <a:off x="17909" y="363788"/>
          <a:ext cx="1212401" cy="1212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0C098-53F9-4090-883B-2CF9FE0BF76D}">
      <dsp:nvSpPr>
        <dsp:cNvPr id="0" name=""/>
        <dsp:cNvSpPr/>
      </dsp:nvSpPr>
      <dsp:spPr>
        <a:xfrm>
          <a:off x="624110" y="1940182"/>
          <a:ext cx="9262128" cy="96992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987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They may even take part in the planned activities themselves.</a:t>
          </a:r>
          <a:endParaRPr lang="en-AU" sz="2000" kern="1200" dirty="0"/>
        </a:p>
      </dsp:txBody>
      <dsp:txXfrm>
        <a:off x="624110" y="1940182"/>
        <a:ext cx="9262128" cy="969921"/>
      </dsp:txXfrm>
    </dsp:sp>
    <dsp:sp modelId="{EDC63FE9-C824-4CD5-8D25-1B5A4A16B31D}">
      <dsp:nvSpPr>
        <dsp:cNvPr id="0" name=""/>
        <dsp:cNvSpPr/>
      </dsp:nvSpPr>
      <dsp:spPr>
        <a:xfrm>
          <a:off x="17909" y="1818942"/>
          <a:ext cx="1212401" cy="1212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77E65-6958-4150-96D3-C28304EAF52E}">
      <dsp:nvSpPr>
        <dsp:cNvPr id="0" name=""/>
        <dsp:cNvSpPr/>
      </dsp:nvSpPr>
      <dsp:spPr>
        <a:xfrm>
          <a:off x="-3277218" y="-504171"/>
          <a:ext cx="3908175" cy="3908175"/>
        </a:xfrm>
        <a:prstGeom prst="blockArc">
          <a:avLst>
            <a:gd name="adj1" fmla="val 18900000"/>
            <a:gd name="adj2" fmla="val 2700000"/>
            <a:gd name="adj3" fmla="val 553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E9FED-899A-4A6E-AD15-76AAD6514554}">
      <dsp:nvSpPr>
        <dsp:cNvPr id="0" name=""/>
        <dsp:cNvSpPr/>
      </dsp:nvSpPr>
      <dsp:spPr>
        <a:xfrm>
          <a:off x="405714" y="289983"/>
          <a:ext cx="9555785" cy="57996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3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Establish a clear work-role boundary.</a:t>
          </a:r>
          <a:endParaRPr lang="en-AU" sz="2000" kern="1200" dirty="0"/>
        </a:p>
      </dsp:txBody>
      <dsp:txXfrm>
        <a:off x="405714" y="289983"/>
        <a:ext cx="9555785" cy="579966"/>
      </dsp:txXfrm>
    </dsp:sp>
    <dsp:sp modelId="{7FA63E8E-DE4C-4D08-8F85-EEDBD95D2DD3}">
      <dsp:nvSpPr>
        <dsp:cNvPr id="0" name=""/>
        <dsp:cNvSpPr/>
      </dsp:nvSpPr>
      <dsp:spPr>
        <a:xfrm>
          <a:off x="43235" y="217487"/>
          <a:ext cx="724958" cy="7249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B3E5C-004C-4BDC-80E5-ACA6BACE854D}">
      <dsp:nvSpPr>
        <dsp:cNvPr id="0" name=""/>
        <dsp:cNvSpPr/>
      </dsp:nvSpPr>
      <dsp:spPr>
        <a:xfrm>
          <a:off x="616532" y="1159933"/>
          <a:ext cx="9344967" cy="57996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3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Make sure that the person is aware of your role and responsibilities.</a:t>
          </a:r>
          <a:endParaRPr lang="en-US" sz="2000" kern="1200" dirty="0"/>
        </a:p>
      </dsp:txBody>
      <dsp:txXfrm>
        <a:off x="616532" y="1159933"/>
        <a:ext cx="9344967" cy="579966"/>
      </dsp:txXfrm>
    </dsp:sp>
    <dsp:sp modelId="{AC6FE617-C568-40EB-8977-9284ECB937CC}">
      <dsp:nvSpPr>
        <dsp:cNvPr id="0" name=""/>
        <dsp:cNvSpPr/>
      </dsp:nvSpPr>
      <dsp:spPr>
        <a:xfrm>
          <a:off x="254053" y="1087437"/>
          <a:ext cx="724958" cy="7249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7BE63-17FE-41FE-82BC-CF5AB6E13111}">
      <dsp:nvSpPr>
        <dsp:cNvPr id="0" name=""/>
        <dsp:cNvSpPr/>
      </dsp:nvSpPr>
      <dsp:spPr>
        <a:xfrm>
          <a:off x="405714" y="2029883"/>
          <a:ext cx="9555785" cy="57996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3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Learn to decline any invitations respectfully.</a:t>
          </a:r>
        </a:p>
      </dsp:txBody>
      <dsp:txXfrm>
        <a:off x="405714" y="2029883"/>
        <a:ext cx="9555785" cy="579966"/>
      </dsp:txXfrm>
    </dsp:sp>
    <dsp:sp modelId="{84BE4ADF-E623-41AC-AF62-F9EC8D183206}">
      <dsp:nvSpPr>
        <dsp:cNvPr id="0" name=""/>
        <dsp:cNvSpPr/>
      </dsp:nvSpPr>
      <dsp:spPr>
        <a:xfrm>
          <a:off x="43235" y="1957387"/>
          <a:ext cx="724958" cy="7249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B8C54-CBEF-4FB2-93FE-3A8E4EB37598}">
      <dsp:nvSpPr>
        <dsp:cNvPr id="0" name=""/>
        <dsp:cNvSpPr/>
      </dsp:nvSpPr>
      <dsp:spPr>
        <a:xfrm rot="16200000">
          <a:off x="429396" y="-426964"/>
          <a:ext cx="1532423" cy="2386351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Mood swings</a:t>
          </a:r>
          <a:endParaRPr lang="en-AU" sz="2000" kern="1200" dirty="0"/>
        </a:p>
      </dsp:txBody>
      <dsp:txXfrm rot="5400000">
        <a:off x="2432" y="306485"/>
        <a:ext cx="2386351" cy="919453"/>
      </dsp:txXfrm>
    </dsp:sp>
    <dsp:sp modelId="{3E3EFE1C-4BA3-4E07-AA55-EEDA60856204}">
      <dsp:nvSpPr>
        <dsp:cNvPr id="0" name=""/>
        <dsp:cNvSpPr/>
      </dsp:nvSpPr>
      <dsp:spPr>
        <a:xfrm rot="16200000">
          <a:off x="2994724" y="-426964"/>
          <a:ext cx="1532423" cy="2386351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Sleeping more or less</a:t>
          </a:r>
          <a:endParaRPr lang="en-AU" sz="2000" kern="1200" dirty="0"/>
        </a:p>
      </dsp:txBody>
      <dsp:txXfrm rot="5400000">
        <a:off x="2567760" y="306485"/>
        <a:ext cx="2386351" cy="919453"/>
      </dsp:txXfrm>
    </dsp:sp>
    <dsp:sp modelId="{7FDA7092-C9C4-4A41-ABA6-046A832FA69D}">
      <dsp:nvSpPr>
        <dsp:cNvPr id="0" name=""/>
        <dsp:cNvSpPr/>
      </dsp:nvSpPr>
      <dsp:spPr>
        <a:xfrm rot="16200000">
          <a:off x="5560052" y="-426964"/>
          <a:ext cx="1532423" cy="2386351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Weight loss or gain</a:t>
          </a:r>
          <a:endParaRPr lang="en-AU" sz="2000" kern="1200" dirty="0"/>
        </a:p>
      </dsp:txBody>
      <dsp:txXfrm rot="5400000">
        <a:off x="5133088" y="306485"/>
        <a:ext cx="2386351" cy="919453"/>
      </dsp:txXfrm>
    </dsp:sp>
    <dsp:sp modelId="{CF7ACA76-C012-46FB-9A16-0F00F4DFE938}">
      <dsp:nvSpPr>
        <dsp:cNvPr id="0" name=""/>
        <dsp:cNvSpPr/>
      </dsp:nvSpPr>
      <dsp:spPr>
        <a:xfrm rot="16200000">
          <a:off x="8125380" y="-426964"/>
          <a:ext cx="1532423" cy="2386351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Self-inflicted injuries</a:t>
          </a:r>
          <a:endParaRPr lang="en-AU" sz="2000" kern="1200" dirty="0"/>
        </a:p>
      </dsp:txBody>
      <dsp:txXfrm rot="5400000">
        <a:off x="7698416" y="306485"/>
        <a:ext cx="2386351" cy="9194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84F21-CDD5-4F7E-9F9D-8FA9CE92F687}">
      <dsp:nvSpPr>
        <dsp:cNvPr id="0" name=""/>
        <dsp:cNvSpPr/>
      </dsp:nvSpPr>
      <dsp:spPr>
        <a:xfrm>
          <a:off x="0" y="23386"/>
          <a:ext cx="9823545" cy="804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Feeling like they are ‘losing’ their identity</a:t>
          </a:r>
          <a:endParaRPr lang="en-AU" sz="2000" kern="1200" dirty="0"/>
        </a:p>
      </dsp:txBody>
      <dsp:txXfrm>
        <a:off x="39295" y="62681"/>
        <a:ext cx="9744955" cy="726370"/>
      </dsp:txXfrm>
    </dsp:sp>
    <dsp:sp modelId="{56A7A4F2-564E-4507-AABD-EBF222FB1A84}">
      <dsp:nvSpPr>
        <dsp:cNvPr id="0" name=""/>
        <dsp:cNvSpPr/>
      </dsp:nvSpPr>
      <dsp:spPr>
        <a:xfrm>
          <a:off x="0" y="952186"/>
          <a:ext cx="9823545" cy="804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Not being able to practice their customs</a:t>
          </a:r>
          <a:endParaRPr lang="en-AU" sz="2000" kern="1200" dirty="0"/>
        </a:p>
      </dsp:txBody>
      <dsp:txXfrm>
        <a:off x="39295" y="991481"/>
        <a:ext cx="9744955" cy="726370"/>
      </dsp:txXfrm>
    </dsp:sp>
    <dsp:sp modelId="{6CF7A2DC-9C9A-4519-94AA-62A61C7BBFC0}">
      <dsp:nvSpPr>
        <dsp:cNvPr id="0" name=""/>
        <dsp:cNvSpPr/>
      </dsp:nvSpPr>
      <dsp:spPr>
        <a:xfrm>
          <a:off x="0" y="1880986"/>
          <a:ext cx="9823545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Feeling embarrassed to follow their traditions because they feel different</a:t>
          </a:r>
          <a:endParaRPr lang="en-AU" sz="2000" kern="1200" dirty="0"/>
        </a:p>
      </dsp:txBody>
      <dsp:txXfrm>
        <a:off x="39295" y="1920281"/>
        <a:ext cx="9744955" cy="7263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2B71D-F1E7-40DD-B27D-14E4C2859201}">
      <dsp:nvSpPr>
        <dsp:cNvPr id="0" name=""/>
        <dsp:cNvSpPr/>
      </dsp:nvSpPr>
      <dsp:spPr>
        <a:xfrm>
          <a:off x="2933" y="73149"/>
          <a:ext cx="3165637" cy="148656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Internet trolling</a:t>
          </a:r>
          <a:endParaRPr lang="en-AU" sz="2000" kern="1200"/>
        </a:p>
      </dsp:txBody>
      <dsp:txXfrm>
        <a:off x="2933" y="73149"/>
        <a:ext cx="3165637" cy="1486563"/>
      </dsp:txXfrm>
    </dsp:sp>
    <dsp:sp modelId="{2C7932BA-B7AF-4FE8-BF12-8F2612B6EC6E}">
      <dsp:nvSpPr>
        <dsp:cNvPr id="0" name=""/>
        <dsp:cNvSpPr/>
      </dsp:nvSpPr>
      <dsp:spPr>
        <a:xfrm>
          <a:off x="3416331" y="73149"/>
          <a:ext cx="3165637" cy="1486563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Abusive language</a:t>
          </a:r>
          <a:endParaRPr lang="en-US" sz="2000" kern="1200" dirty="0"/>
        </a:p>
      </dsp:txBody>
      <dsp:txXfrm>
        <a:off x="3416331" y="73149"/>
        <a:ext cx="3165637" cy="1486563"/>
      </dsp:txXfrm>
    </dsp:sp>
    <dsp:sp modelId="{F4130537-D089-41CD-A51C-62C3420B4A1E}">
      <dsp:nvSpPr>
        <dsp:cNvPr id="0" name=""/>
        <dsp:cNvSpPr/>
      </dsp:nvSpPr>
      <dsp:spPr>
        <a:xfrm>
          <a:off x="6829729" y="73149"/>
          <a:ext cx="3165637" cy="148656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Public humiliation</a:t>
          </a:r>
        </a:p>
      </dsp:txBody>
      <dsp:txXfrm>
        <a:off x="6829729" y="73149"/>
        <a:ext cx="3165637" cy="1486563"/>
      </dsp:txXfrm>
    </dsp:sp>
    <dsp:sp modelId="{6EE11BC0-FBA5-408E-8BA4-FFAA405FA094}">
      <dsp:nvSpPr>
        <dsp:cNvPr id="0" name=""/>
        <dsp:cNvSpPr/>
      </dsp:nvSpPr>
      <dsp:spPr>
        <a:xfrm>
          <a:off x="1709632" y="1807473"/>
          <a:ext cx="3165637" cy="148656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Employment discrimination</a:t>
          </a:r>
        </a:p>
      </dsp:txBody>
      <dsp:txXfrm>
        <a:off x="1709632" y="1807473"/>
        <a:ext cx="3165637" cy="1486563"/>
      </dsp:txXfrm>
    </dsp:sp>
    <dsp:sp modelId="{110E15EF-5AD7-4D8E-9116-B1F3C7FBC487}">
      <dsp:nvSpPr>
        <dsp:cNvPr id="0" name=""/>
        <dsp:cNvSpPr/>
      </dsp:nvSpPr>
      <dsp:spPr>
        <a:xfrm>
          <a:off x="5123030" y="1807473"/>
          <a:ext cx="3165637" cy="148656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Making fun of a person’s appearance</a:t>
          </a:r>
        </a:p>
      </dsp:txBody>
      <dsp:txXfrm>
        <a:off x="5123030" y="1807473"/>
        <a:ext cx="3165637" cy="14865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DCA60-549B-49B9-9712-6446AFEDCD22}">
      <dsp:nvSpPr>
        <dsp:cNvPr id="0" name=""/>
        <dsp:cNvSpPr/>
      </dsp:nvSpPr>
      <dsp:spPr>
        <a:xfrm>
          <a:off x="-4439784" y="-680912"/>
          <a:ext cx="5289220" cy="5289220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4E84DE-82D8-40A9-B8D4-CF57DB36E0DC}">
      <dsp:nvSpPr>
        <dsp:cNvPr id="0" name=""/>
        <dsp:cNvSpPr/>
      </dsp:nvSpPr>
      <dsp:spPr>
        <a:xfrm>
          <a:off x="444964" y="301938"/>
          <a:ext cx="9369337" cy="604190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5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Be aware beforehand of common problems that the person may face.</a:t>
          </a:r>
          <a:endParaRPr lang="en-AU" sz="2000" kern="1200" dirty="0"/>
        </a:p>
      </dsp:txBody>
      <dsp:txXfrm>
        <a:off x="444964" y="301938"/>
        <a:ext cx="9369337" cy="604190"/>
      </dsp:txXfrm>
    </dsp:sp>
    <dsp:sp modelId="{97C713F1-82D0-42D1-B9B3-C16231AF0F69}">
      <dsp:nvSpPr>
        <dsp:cNvPr id="0" name=""/>
        <dsp:cNvSpPr/>
      </dsp:nvSpPr>
      <dsp:spPr>
        <a:xfrm>
          <a:off x="67345" y="226414"/>
          <a:ext cx="755238" cy="7552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1CA92-39A8-42B0-B69C-9C227159DCB0}">
      <dsp:nvSpPr>
        <dsp:cNvPr id="0" name=""/>
        <dsp:cNvSpPr/>
      </dsp:nvSpPr>
      <dsp:spPr>
        <a:xfrm>
          <a:off x="791361" y="1208381"/>
          <a:ext cx="9022940" cy="604190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5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If you are not familiar with something, ask respectfully.</a:t>
          </a:r>
          <a:endParaRPr lang="en-AU" sz="2000" kern="1200" dirty="0"/>
        </a:p>
      </dsp:txBody>
      <dsp:txXfrm>
        <a:off x="791361" y="1208381"/>
        <a:ext cx="9022940" cy="604190"/>
      </dsp:txXfrm>
    </dsp:sp>
    <dsp:sp modelId="{57C0FF56-F347-4940-B518-6ACEAE6598CE}">
      <dsp:nvSpPr>
        <dsp:cNvPr id="0" name=""/>
        <dsp:cNvSpPr/>
      </dsp:nvSpPr>
      <dsp:spPr>
        <a:xfrm>
          <a:off x="413741" y="1132857"/>
          <a:ext cx="755238" cy="7552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D95F6-0659-4DD2-88D2-2B5387349312}">
      <dsp:nvSpPr>
        <dsp:cNvPr id="0" name=""/>
        <dsp:cNvSpPr/>
      </dsp:nvSpPr>
      <dsp:spPr>
        <a:xfrm>
          <a:off x="791361" y="2114824"/>
          <a:ext cx="9022940" cy="60419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5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Make them feel safe in your presence. Never let your biases get you.</a:t>
          </a:r>
          <a:endParaRPr lang="en-AU" sz="2000" kern="1200" dirty="0"/>
        </a:p>
      </dsp:txBody>
      <dsp:txXfrm>
        <a:off x="791361" y="2114824"/>
        <a:ext cx="9022940" cy="604190"/>
      </dsp:txXfrm>
    </dsp:sp>
    <dsp:sp modelId="{E647F8F1-BA72-44BD-ABFA-D3486C5E26CA}">
      <dsp:nvSpPr>
        <dsp:cNvPr id="0" name=""/>
        <dsp:cNvSpPr/>
      </dsp:nvSpPr>
      <dsp:spPr>
        <a:xfrm>
          <a:off x="413741" y="2039300"/>
          <a:ext cx="755238" cy="7552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B4F3F-DA76-4C3F-8EAF-9A51433685EE}">
      <dsp:nvSpPr>
        <dsp:cNvPr id="0" name=""/>
        <dsp:cNvSpPr/>
      </dsp:nvSpPr>
      <dsp:spPr>
        <a:xfrm>
          <a:off x="444964" y="3021267"/>
          <a:ext cx="9369337" cy="60419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5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Affirm the person’s feelings. Ensure them that it is not their fault. </a:t>
          </a:r>
          <a:endParaRPr lang="en-AU" sz="2000" kern="1200" dirty="0"/>
        </a:p>
      </dsp:txBody>
      <dsp:txXfrm>
        <a:off x="444964" y="3021267"/>
        <a:ext cx="9369337" cy="604190"/>
      </dsp:txXfrm>
    </dsp:sp>
    <dsp:sp modelId="{995CC929-5ED7-4D97-B419-5328132BCBC8}">
      <dsp:nvSpPr>
        <dsp:cNvPr id="0" name=""/>
        <dsp:cNvSpPr/>
      </dsp:nvSpPr>
      <dsp:spPr>
        <a:xfrm>
          <a:off x="67345" y="2945743"/>
          <a:ext cx="755238" cy="7552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D3DD7-B4AE-408B-8729-044755F34008}">
      <dsp:nvSpPr>
        <dsp:cNvPr id="0" name=""/>
        <dsp:cNvSpPr/>
      </dsp:nvSpPr>
      <dsp:spPr>
        <a:xfrm>
          <a:off x="0" y="22866"/>
          <a:ext cx="9223044" cy="7113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Let them understand why you are talking about their financial issues.</a:t>
          </a:r>
          <a:endParaRPr lang="en-AU" sz="2000" kern="1200" dirty="0"/>
        </a:p>
      </dsp:txBody>
      <dsp:txXfrm>
        <a:off x="34726" y="57592"/>
        <a:ext cx="9153592" cy="641908"/>
      </dsp:txXfrm>
    </dsp:sp>
    <dsp:sp modelId="{C80F7816-8C5A-4CD2-ADF8-19B29BE95BAB}">
      <dsp:nvSpPr>
        <dsp:cNvPr id="0" name=""/>
        <dsp:cNvSpPr/>
      </dsp:nvSpPr>
      <dsp:spPr>
        <a:xfrm>
          <a:off x="0" y="843666"/>
          <a:ext cx="9223044" cy="711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Affirm their feelings.</a:t>
          </a:r>
          <a:endParaRPr lang="en-AU" sz="2000" kern="1200" dirty="0"/>
        </a:p>
      </dsp:txBody>
      <dsp:txXfrm>
        <a:off x="34726" y="878392"/>
        <a:ext cx="9153592" cy="641908"/>
      </dsp:txXfrm>
    </dsp:sp>
    <dsp:sp modelId="{742DEF35-7B5D-4D31-9CBF-E241B7655200}">
      <dsp:nvSpPr>
        <dsp:cNvPr id="0" name=""/>
        <dsp:cNvSpPr/>
      </dsp:nvSpPr>
      <dsp:spPr>
        <a:xfrm>
          <a:off x="0" y="1677768"/>
          <a:ext cx="9223044" cy="71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Set boundaries.</a:t>
          </a:r>
          <a:endParaRPr lang="en-AU" sz="2000" kern="1200" dirty="0"/>
        </a:p>
      </dsp:txBody>
      <dsp:txXfrm>
        <a:off x="34726" y="1712494"/>
        <a:ext cx="9153592" cy="641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29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2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2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Support Social, Emotional And Psychological Wellbeing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CHCCCS040 - Support independence and wellbeing (Release 1)</a:t>
            </a:r>
          </a:p>
        </p:txBody>
      </p:sp>
    </p:spTree>
    <p:extLst>
      <p:ext uri="{BB962C8B-B14F-4D97-AF65-F5344CB8AC3E}">
        <p14:creationId xmlns:p14="http://schemas.microsoft.com/office/powerpoint/2010/main" val="81522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Self-esteem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how you see yourself and how you rate or gauge your value or skills.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how others see you. It can also be how you present yourself.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Self-esteem and confidence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show that an individual may have conflicting thoughts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find yourself helping a person develop both.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doing so, positive and supportive communication can help.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76F6F-AA8B-2C53-21DD-32F2D920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F441F3-B3C5-4AFE-866C-0D0417E7C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BBA42B-5464-4148-91DF-67015F89D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6EBF208-D45C-4B54-AFC8-3F5C736B4A5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F38F5D-432B-40F1-8552-72CC853D3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0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C9B8B6-9AF5-435A-BAB0-89430E0E9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r="25327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257715-86EB-37E4-1161-A3472B665D4D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 for Children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workers for children must also report any act of abuse or neglect to the reporting authorities.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state and territory has a resource for reporting abuses of children.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to also 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reporting policies and procedures.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37975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avel resting on block">
            <a:extLst>
              <a:ext uri="{FF2B5EF4-FFF2-40B4-BE49-F238E27FC236}">
                <a16:creationId xmlns:a16="http://schemas.microsoft.com/office/drawing/2014/main" id="{A1C9B8B6-9AF5-435A-BAB0-89430E0E9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1" r="1289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DEBCDF-801C-012F-0BA3-2DA2E1D2FEA8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 for People with Disability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States and territories have laws that specify mandatory reporting for disability support workers.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with other incidents of abuse or neglect, remember to also 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reporting protocols.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767215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of Issues Surrounding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notice possible signs of abuse or neglect, make a closer observation.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come up with an explanation for these signs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these observations, even if it turns out that there is no abuse or neglect happening.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43ED8-57CB-4A2B-8760-82AC7EA5B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718E9-43CA-480D-BE14-5116323D1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867AABD-1F8A-4D9A-964A-C916C5FCA1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9BBD9C-4374-4948-B121-E38E9EF44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354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instances when you should report an incident: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92D308-E57F-43FA-A8F3-00F7EA090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4DA158-A14E-D5E4-4D41-6E87DFA53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75211"/>
              </p:ext>
            </p:extLst>
          </p:nvPr>
        </p:nvGraphicFramePr>
        <p:xfrm>
          <a:off x="942939" y="2321959"/>
          <a:ext cx="9982236" cy="3750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8458090-F1D3-449E-946F-4518F1FF1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18809A-14B6-47DA-AFAD-96160FF01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9B2BCB3-ACF7-40FD-8E71-30DE964DA3A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D82298-9BF1-4B21-9C73-D6770BDEB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667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have their own policy for reporting cases of abuse and neglect including procedures,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Steps for reporting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whom you should report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 do when you witness abuse happening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Informing an older person that you are reporting abuse on their behalf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886E58-5040-3945-B2A3-EB9E1A215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79C314-3048-44C6-8529-A10862E81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FD0A9-9867-457C-B75F-0CF73A165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045F9E-06A2-4398-8AE5-3B3DC804698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4478FF-CF86-4CFA-92B4-CF38EC10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635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48DC2C-2B7E-20E9-464C-D02855D0113F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have their own policy for reporting cases of abuse and neglect including procedures,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 do if an older person does not consent to a report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 do after you report an incident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50288-48ED-361D-1B6B-118DE031B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6C9EB-395A-456F-9204-B214FD1B6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388B6-B395-484F-90BE-E69798E72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5DDFF5C-A043-4233-A64F-4F57CA0A96E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E0A08-BFF1-4EF6-B6BB-E2E44C3F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452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1C53A8-CF0F-44E1-BDFB-43BA3A45B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 r="-3209"/>
          <a:stretch/>
        </p:blipFill>
        <p:spPr>
          <a:xfrm flipH="1">
            <a:off x="4103812" y="1"/>
            <a:ext cx="8088188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54E7E7-E948-BA29-0E02-2ED17DFD368F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Managing of Issues Surrounding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do’s and do not’s when dealing with situations and issues of abuse and neglect.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help from your direct supervisor.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procedures for reporting incidents and abuse.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9228637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do’s and do not’s when dealing with situations and issues of abuse and neglect.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privacy and confidentiality of the people involved in the situation.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procedures for mandatory reporting in your own State or Territory.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724ED-2B8D-4ECE-B44E-C020C217B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D74793-B272-4572-8E75-CD55B6CCE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118BF9-350F-4066-A696-40E1E5AE6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66C6AF9-98F0-47B0-BFEF-CC82C79A681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E1E92C-BEC1-4C2B-9468-1CCC31FD9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95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do’s and do not’s when dealing with situations and issues of abuse and neglect.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724ED-2B8D-4ECE-B44E-C020C217B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C147E1B-0EBB-71AA-C149-AC693926A0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105418"/>
              </p:ext>
            </p:extLst>
          </p:nvPr>
        </p:nvGraphicFramePr>
        <p:xfrm>
          <a:off x="1266825" y="3223033"/>
          <a:ext cx="9658350" cy="2802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7F6B6AF-60CF-445B-9F06-027119FC6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B84B4-3A02-4B88-A3DF-2EBE2D5FE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E5CFDC-FCBC-4954-98DA-E975C696FE0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D82BDF-94A6-458F-BC92-68E00D3BE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863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0029"/>
            <a:ext cx="5654675" cy="6377943"/>
          </a:xfrm>
        </p:spPr>
        <p:txBody>
          <a:bodyPr anchor="ctr">
            <a:noAutofit/>
          </a:bodyPr>
          <a:lstStyle/>
          <a:p>
            <a:r>
              <a:rPr lang="en-US" sz="5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4.9</a:t>
            </a:r>
            <a:br>
              <a:rPr lang="en-US" sz="5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Report Situations Beyond Scope of Own Role</a:t>
            </a:r>
            <a:endParaRPr lang="en-AU" sz="5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r="829"/>
          <a:stretch/>
        </p:blipFill>
        <p:spPr>
          <a:xfrm>
            <a:off x="6486525" y="1525555"/>
            <a:ext cx="5705475" cy="38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4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F67031-2588-42FE-B25D-BF41DD1C8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5" r="8517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D84EE7-DA20-1472-152D-2DBA25AB50A5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and Supportive Communication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communication is communication that is valuable, optimistic and friendly.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valuable such that the receiver gains something useful.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optimistic such that it evokes hope and confidence.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friendly such that it does not intend to harm in any way.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1722525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situations will need a professional response.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to identify signs of these situations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that you have limited responsibilities in responding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only have a reporting role unless you have the proper training.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E08DA-601D-D605-5A62-F8539286D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86FA2D-F7F4-48E5-8761-95B04561B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FF9D7-6919-4B1D-BEDA-D71782E6B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BBCD425-D0C8-451B-BE41-46DDC071C3D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DD258-1910-4A92-8EA3-3720010B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08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Situations Beyond Scope of Own Role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difficult situations in social, emotional and psychological wellbeing, considering the list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Suicidal thoughts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having thoughts and ideas on ending one's own life.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usually a symptom of a significant mental issue.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9FCDE4-65C2-F285-E2AA-00D079911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E3962-2205-44EE-8533-F1524C694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9CA25-5380-4E3C-8341-F3E5629E0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08DF07-3078-47B7-A3E2-0DA5B88100D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4686B3-E2C5-41F8-B11F-B2E24F6E5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448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1C53A8-CF0F-44E1-BDFB-43BA3A45B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6" r="12926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334481-8182-2A3F-2F63-D90BC33EC619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Suicidal thoughts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may be causes of suicidal thoughts: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Abuse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Remorse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Substance abuse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144069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Suicidal thoughts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talking about the following may be a sign of suicidal thoughts: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Wanting to die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Extreme guilt or shame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Being a burden to others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B9A9E-346E-4E2D-8D80-4A5BB6ECB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CDB5A4-022D-43BE-AE61-8BED3B14A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7CA73-8417-4473-8543-44483E5F2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05D26E6-9373-4BF3-8478-0FD8B10EA71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D322B4-A756-459C-A508-E6E41B4F0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914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Suicidal thoughts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possible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watch out for are the following: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9017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9017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9017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use the person's medical history together with any observations made.</a:t>
            </a:r>
          </a:p>
          <a:p>
            <a:pPr marL="0" indent="0" defTabSz="9017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Being cautious is part of your responsibility.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B9A9E-346E-4E2D-8D80-4A5BB6ECB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26D451-87D3-893F-0018-5992B6B2AD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067044"/>
              </p:ext>
            </p:extLst>
          </p:nvPr>
        </p:nvGraphicFramePr>
        <p:xfrm>
          <a:off x="1662129" y="2825392"/>
          <a:ext cx="9263045" cy="1726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24EFD5C-7F89-4A98-8656-61C131071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2F8E60-2636-44BB-A000-62EA37884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43553A-548E-44B7-8C04-D9A2C42D62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CCB38-5912-4C8D-988E-750FE912A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090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2B3869-92BC-4820-BA24-3957E870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" r="5697"/>
          <a:stretch/>
        </p:blipFill>
        <p:spPr>
          <a:xfrm>
            <a:off x="5322012" y="0"/>
            <a:ext cx="68699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029908-EC5C-EE86-AB9C-4158E2EDB9B4}"/>
              </a:ext>
            </a:extLst>
          </p:cNvPr>
          <p:cNvSpPr/>
          <p:nvPr/>
        </p:nvSpPr>
        <p:spPr>
          <a:xfrm>
            <a:off x="3941345" y="3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difficult situations in social, emotional and psychological wellbeing, considering the list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Mental Deterioration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Mental deterioration </a:t>
            </a: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changes in a person’s mental state causing a decline in cognitive function.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3896366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24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of Mental Deterioration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Several causes for mental deterioration and disorders include: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EEB370-3D3D-15B2-6077-CE04F14BF2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09739"/>
              </p:ext>
            </p:extLst>
          </p:nvPr>
        </p:nvGraphicFramePr>
        <p:xfrm>
          <a:off x="1514613" y="2937530"/>
          <a:ext cx="9410787" cy="267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894BFAE-FFAC-D5AA-7F57-C6BD143CD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0ADA9-91B2-4F3E-99BA-7714574F4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309306-0D35-4068-A564-1DDE0D73C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289EB72-1995-4209-BF12-0DB20959BC1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B35AF0-AC37-44BB-BB89-5EB469612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44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9600" cy="4351338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of Mental Deterioration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signs to consider include: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loss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Extreme mood swings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Compulsive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Sudden change in personality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0DB99-3C9E-9A73-E21A-0DB801034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99482"/>
            <a:ext cx="5446141" cy="3331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628114-8D9B-46DC-A077-6418779C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905E4C-EFBC-4570-848E-AD32CF4C1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71735CA-B6A7-4B1D-A4EE-6986E6F625A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CDA7A5-AD63-4ADF-827A-E3F74FE73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257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difficult situations in social, emotional and psychological wellbeing, considering the list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of Abuse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signs may be physical, emotional,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involving: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injury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Nonstop crying 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Wounds and bruises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Torn or dirty clothes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9475D-BAC5-4D51-AB88-C6E0FCD3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9266F-5647-46DD-A081-F4043F821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518BBD-B326-479F-8671-F327CDE59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57BC0C2-E62F-42E2-982E-D8E36006277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18462B-4138-4B59-A9D9-97C512FA2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Doctor standing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4" t="-2818" r="864" b="42792"/>
          <a:stretch/>
        </p:blipFill>
        <p:spPr>
          <a:xfrm flipH="1">
            <a:off x="813917" y="45251"/>
            <a:ext cx="3386294" cy="681275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to Relevant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have to report to the following personnel for detected situations: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supervisor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proper authorities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medical personnel available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person's assigned medical professional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34DC14-F352-4982-AC98-FF7839FB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D53C50-2F12-4195-9EA5-C3C7B5BCB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FA3F0B9-F370-4F25-816C-78C654481DD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802CFB-6F74-482C-B2AC-08BAB318C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1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Supportive communication is communication that helps those experiencing distress.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a deliberate approach to counter distress by doing any of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Emotional Support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expressions and gestures that encourage, reassure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sympathise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Establishing Belongingness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means surrounding the person with positively impactful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Raising Self-Esteem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highlighting the person's achievements, abilities and attributes.</a:t>
            </a:r>
          </a:p>
          <a:p>
            <a:pPr marL="271463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B7120-603B-477E-8BD7-61AE8916C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3D39B-A5F4-40C9-846F-BF392C13F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F179BF-A90F-403F-9290-AC7AAEAFC61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A4F5D-D1E2-4292-9FAA-5DB1EDDCE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085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to Relevant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Like reporting other observations, you must know the answer to the following questions: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What do you have to report?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How should you do the report?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How frequently should you report? 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Who do you approach fora reports and updates?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How do you contact them during emergencies?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9475D-BAC5-4D51-AB88-C6E0FCD3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8A6C0E-BEAF-4CD6-A79E-E2297F208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E09BEB-4B56-4F76-80DF-63D734468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E90DAE8-D107-4DD4-87F4-F5C0EF003D5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831CCE-75B3-4D6F-9489-332D09935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60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worker, always remember: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051D8C3-15A9-B91F-25DE-95BA85C7DA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242791"/>
              </p:ext>
            </p:extLst>
          </p:nvPr>
        </p:nvGraphicFramePr>
        <p:xfrm>
          <a:off x="973762" y="2807592"/>
          <a:ext cx="9951638" cy="2817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19B572A-FB9B-0FEE-25E7-3E9B1A31A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98629-1BD5-4FF1-8D3B-F856AACD5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D572D7-84F8-4363-AD6E-1C895158FC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25E7F2E-D7FA-44E0-9128-0256908F324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273DD7-ED3E-47E1-A04F-268BA4665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879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908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4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C2B96-9907-4A43-AF64-ABB667729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24D86-A232-425E-AD57-52882DC86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F7E563D-386C-4DD3-9B35-7ADD8265B52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347F2C-86D5-4C56-8465-75966AF6B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251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have completed this presentation, you should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9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CHCCCS040 Presentation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C5BC8E-23F5-42CC-9D90-6D9D97776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B46E2-8A46-4B39-ADCD-DBD741CD7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DE191C1-C1BA-4460-8041-828ACA2DCDB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263FD9-8E3C-4AAC-B9E4-6ECEC0F71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01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pPr algn="ctr"/>
            <a:r>
              <a:rPr lang="en-AU" b="1">
                <a:solidFill>
                  <a:srgbClr val="FF595E"/>
                </a:solidFill>
                <a:latin typeface="+mn-lt"/>
              </a:rPr>
              <a:t>Version Control &amp; Document History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AE5A8B-7EDC-4450-B127-C7D9FED6F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330296"/>
              </p:ext>
            </p:extLst>
          </p:nvPr>
        </p:nvGraphicFramePr>
        <p:xfrm>
          <a:off x="838200" y="1825625"/>
          <a:ext cx="10515597" cy="19368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31394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239074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64391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 of Modifications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938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 December 2022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1.0 released for publishing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642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 April 2023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1.1 endorsed for use</a:t>
                      </a: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Minor revisions for improved readability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1.1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201463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33B640-7BEF-4D14-B8A7-2CD18AF181B5}"/>
              </a:ext>
            </a:extLst>
          </p:cNvPr>
          <p:cNvSpPr txBox="1">
            <a:spLocks/>
          </p:cNvSpPr>
          <p:nvPr/>
        </p:nvSpPr>
        <p:spPr>
          <a:xfrm>
            <a:off x="838200" y="3863787"/>
            <a:ext cx="10515597" cy="2313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AU" sz="22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564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and supportive communication: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Helps with self-esteem and confidence by their very nature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best together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and supportive expressions or gestures help a person see themselves differently and be more comfortable with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incorporate positive and supportive communication: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people when you first see them.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Greet people by their name or the name they prefer.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62B2A-6456-44B9-A024-7CEE8CF3A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762445-BCE6-4F84-8A96-D4B973C0E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35208C-C6C9-4237-B40D-CAC83EC7343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22293D-EB9D-45B6-88DE-D42984F98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9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explaining hands near chest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5" t="-9292" r="-1153" b="9292"/>
          <a:stretch/>
        </p:blipFill>
        <p:spPr>
          <a:xfrm>
            <a:off x="813917" y="45251"/>
            <a:ext cx="3295860" cy="681275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incorporate positive and supportive communication: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an active listener when someone is communicating with you.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 to others as equals. Avoid language and tone that talks down to them.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with empathy. Never one-up or downplay someone’s feelings.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CA63C6-BE8D-478C-9525-B3B928ABC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6A59BE-C435-46FB-8CCA-E5430CB5F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7B3D166-C68A-4E13-9A1B-382A4C47DF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6B1E4D-3C5D-4603-8C97-C1B47C1F6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incorporate positive and supportive communication: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Compliment when someone looks nice or changes their appearance.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a person’s efforts and achievements.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interest and purpose in the persons’ lives.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and support personal choices.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personal beliefs and culture.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110BF8-1D67-1A3E-3F1D-9D8D1D1BF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A242E1-8532-4EDC-889C-9ED70E25F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24D10-913A-480A-998A-927AD550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70DA09C-6182-4489-A169-F7DA9C2A4A9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681B91-1D53-4408-90F8-43649F11F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3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48437"/>
            <a:ext cx="5654675" cy="4961126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Contribute to the Person’s Sense of Security Using Safe and </a:t>
            </a:r>
            <a:r>
              <a:rPr lang="en-US" sz="52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Predictable Routines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" r="692"/>
          <a:stretch/>
        </p:blipFill>
        <p:spPr>
          <a:xfrm>
            <a:off x="6486525" y="1499712"/>
            <a:ext cx="5705475" cy="38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3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Routines are tasks or activities done regularly.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means having the exact requirements or results of every task completion.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Routines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predictable.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proper planning and implementation, routines can then be safe.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and predictable routines make people feel secure.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F6D08-A15E-A1A4-F9B8-1020C4D58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758974-CFC1-43E2-BB8B-164E26003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DC052-E7AE-4C4E-91DF-117D21BD9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4A2B504-44EF-470E-B7C4-5272BE08686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619D69-4A11-487D-93FA-C56C955B3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5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have to help individuals set up a routine for their service.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also provide services that are essentially routine tasks for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these cases, consider some of the best practices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the balance between the plan's goals the person's preferences.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consistency of requirements used for routine tasks.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Constantly review the safety of the person in any routine task.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1E2C1B-7090-4BFA-BD24-EE56AE2C3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40473-F101-41F0-8BBC-1F308D822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88713CB-1BED-4F6F-BAC0-F5B3FF1BB3E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CA674-0F0D-49DC-AB5D-AF619A2F6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preferences affect routines that you may have in place and are central to the person's sense of security.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Shown below are the routines and some personal preferences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6256B-012A-4334-BF58-A78B44D7D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862297"/>
              </p:ext>
            </p:extLst>
          </p:nvPr>
        </p:nvGraphicFramePr>
        <p:xfrm>
          <a:off x="949679" y="3264728"/>
          <a:ext cx="9954947" cy="2361372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190580">
                  <a:extLst>
                    <a:ext uri="{9D8B030D-6E8A-4147-A177-3AD203B41FA5}">
                      <a16:colId xmlns:a16="http://schemas.microsoft.com/office/drawing/2014/main" val="5389269"/>
                    </a:ext>
                  </a:extLst>
                </a:gridCol>
                <a:gridCol w="7764367">
                  <a:extLst>
                    <a:ext uri="{9D8B030D-6E8A-4147-A177-3AD203B41FA5}">
                      <a16:colId xmlns:a16="http://schemas.microsoft.com/office/drawing/2014/main" val="2439168542"/>
                    </a:ext>
                  </a:extLst>
                </a:gridCol>
              </a:tblGrid>
              <a:tr h="77109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Routine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Some Personal Preferences to Consider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330306"/>
                  </a:ext>
                </a:extLst>
              </a:tr>
              <a:tr h="159027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Daily medications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 people find it difficult to take medications in tablet form. </a:t>
                      </a:r>
                    </a:p>
                    <a:p>
                      <a:pPr marL="0" marR="64135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may ask their doctors to consider alternatives like those in liquid form.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020066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0891764-3CCD-4408-A502-10BFEA94F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465B43-514A-4E67-A6DB-EEF2780B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DBEDEDA-6CE9-48A4-AE33-E541E18E207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09B910-44C9-4748-B350-B7B5A1051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wellbeing may involve the following elements: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balance between challenging and rewarding life experiences also helps.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DAF6010-76D8-BE3C-5C8C-62891A38D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214329"/>
              </p:ext>
            </p:extLst>
          </p:nvPr>
        </p:nvGraphicFramePr>
        <p:xfrm>
          <a:off x="920749" y="2908831"/>
          <a:ext cx="9921875" cy="2590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64D90D0-A53B-429C-9458-AD863918A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0E60B7-52B6-4E69-8485-3233724F0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9716227-047D-4638-90B0-AEE636C63C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4F3629-3CEE-467A-941C-267782D215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06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Shown below are the routines and some personal preferences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6256B-012A-4334-BF58-A78B44D7D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484243"/>
              </p:ext>
            </p:extLst>
          </p:nvPr>
        </p:nvGraphicFramePr>
        <p:xfrm>
          <a:off x="947254" y="2336670"/>
          <a:ext cx="9967647" cy="265925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193374">
                  <a:extLst>
                    <a:ext uri="{9D8B030D-6E8A-4147-A177-3AD203B41FA5}">
                      <a16:colId xmlns:a16="http://schemas.microsoft.com/office/drawing/2014/main" val="5389269"/>
                    </a:ext>
                  </a:extLst>
                </a:gridCol>
                <a:gridCol w="7774273">
                  <a:extLst>
                    <a:ext uri="{9D8B030D-6E8A-4147-A177-3AD203B41FA5}">
                      <a16:colId xmlns:a16="http://schemas.microsoft.com/office/drawing/2014/main" val="2439168542"/>
                    </a:ext>
                  </a:extLst>
                </a:gridCol>
              </a:tblGrid>
              <a:tr h="62243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Routine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Some Personal Preferences to Consider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330306"/>
                  </a:ext>
                </a:extLst>
              </a:tr>
              <a:tr h="1571125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  <a:tab pos="274638" algn="l"/>
                          <a:tab pos="4445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Daily care support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 people are more comfortable with one person as their care provider. </a:t>
                      </a:r>
                    </a:p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may have reservations when new carers come to replace or substitute. </a:t>
                      </a:r>
                    </a:p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It is best to inform the person before the new carer comes in these cases.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1903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B2541AF-667D-4DC2-90CC-835FDF9AF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A82DBE-5F27-48D9-9D23-1AB22E611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BA44FFF-5855-4782-80B9-2C747137DC1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87842E-5A17-4791-A710-93A7AC67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5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Shown below are the routines and some personal preferences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6256B-012A-4334-BF58-A78B44D7D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93984"/>
              </p:ext>
            </p:extLst>
          </p:nvPr>
        </p:nvGraphicFramePr>
        <p:xfrm>
          <a:off x="947254" y="2336670"/>
          <a:ext cx="9967647" cy="219355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193374">
                  <a:extLst>
                    <a:ext uri="{9D8B030D-6E8A-4147-A177-3AD203B41FA5}">
                      <a16:colId xmlns:a16="http://schemas.microsoft.com/office/drawing/2014/main" val="5389269"/>
                    </a:ext>
                  </a:extLst>
                </a:gridCol>
                <a:gridCol w="7774273">
                  <a:extLst>
                    <a:ext uri="{9D8B030D-6E8A-4147-A177-3AD203B41FA5}">
                      <a16:colId xmlns:a16="http://schemas.microsoft.com/office/drawing/2014/main" val="2439168542"/>
                    </a:ext>
                  </a:extLst>
                </a:gridCol>
              </a:tblGrid>
              <a:tr h="62243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Routine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Some Personal Preferences to Consider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330306"/>
                  </a:ext>
                </a:extLst>
              </a:tr>
              <a:tr h="1571125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Daily meals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 people like to consume the same food items every day. </a:t>
                      </a:r>
                    </a:p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If these food items are unhealthy, you may have to educate the person about them. Together, you may find alternatives.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97276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EC9FC1-165B-41B7-8A4C-F1500DF69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3E6B5-A80F-4085-93F4-4884F30DD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E05B0C9-257A-47C0-B4D9-E425BBE9E8E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6E5E76-2046-4E6E-A47E-2A9D7A52C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5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56552"/>
            <a:ext cx="5654675" cy="5744897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 and Facilitate Participation in Activities According to Networks and Preferences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Men sitting on curb with basketball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/>
        </p:blipFill>
        <p:spPr>
          <a:xfrm>
            <a:off x="6486525" y="1534068"/>
            <a:ext cx="5705475" cy="38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3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Various activities feed into the social, emotional and psychological wellbeing of a person. Of these activities, you can consider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Activities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activities bring people together.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communication and interaction in a meaningful and enjoyable way.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Activities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activities help a person see themselves and their part in a community.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activities allow them to express their history, culture and identity.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7ADB2A-0877-E7B6-4AD9-3053A3684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C3235A-20E3-4D22-9194-965C159A9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34E43-EA20-400B-B187-0E81041B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5A0C6FB-4817-4A9E-8632-A7E3D27DC3C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EC11F-93CB-471F-8DE0-E693F55D0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74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 lighting sage bundle in iron pot">
            <a:extLst>
              <a:ext uri="{FF2B5EF4-FFF2-40B4-BE49-F238E27FC236}">
                <a16:creationId xmlns:a16="http://schemas.microsoft.com/office/drawing/2014/main" id="{7A3650E2-A7ED-2D48-E1A6-828C59864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-262" r="25358" b="262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97F1D8-70BD-9408-A77E-98B92F8EFA28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Various activities feed into the social, emotional and psychological wellbeing of a person. Of these activities, you can consider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Activities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activities refer to those that fulfil a person’s spiritual beliefs.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activities enable the expression of connection with something greater than an individual.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96224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Preferences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have to help a person join activities that align with their identity and preferences.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Taking time to understand the person is important.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Asking the person is still the best way to learn more about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also identify and use their existing support activities.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then can you help them establish activities that address their needs.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0A3E6-E2B3-4E84-BE6A-194C354F1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92552-071B-4E13-9002-4E949671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DB17700-BE85-4113-89B7-2B78A289C6D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91878B-6EE6-41F1-AE7C-AB93B370A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73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Encouraging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Encouraging a person to join activities may be challenging, but you must exert every effort for them to be active.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 that many activities stimulate the person’s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a few of the best practices to consider: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appropriate, respond positively to their related interests.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to the first practice is to show respect to their preferences.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Forward a feeling that the planned activity is useful or relevant.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FDC41D-5210-44C8-AED5-60F006BDB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F06FB-1F12-4F9F-AEA0-7AE34C115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6493A4D-ABF6-4C7F-96C2-E6FB284B60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4D7BD6-6447-4A58-B7A8-D0C280E60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3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is to help a person by making things easier for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generally means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help the person set up their goals and desires.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7802F29B-367E-4B53-BFB1-552E6622647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 bwMode="auto">
          <a:xfrm>
            <a:off x="6172160" y="1825625"/>
            <a:ext cx="5332364" cy="356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77C48-4157-41DE-8A03-C76FCBE47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1C407-BA54-483C-AC77-361516C12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3626C8D-EE6E-42AD-B8FD-E581AE53634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5A6901-E6F3-4BA7-ABDF-A53FE7C82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8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participation generally means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assist the person in preparing pre-requirements such as: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Transportation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639EE-7DC5-4A0C-8177-51FF4FE7E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6D02C5-FA05-4525-A73B-631257379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4CF567-8755-4E09-8C87-3C0983E9B7D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898C78-F357-4C21-94C0-33B90CF2D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17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participation generally means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provide for the requirements during the opportunity, such as: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Guardianship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Equipment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6562F3-8BC5-4D92-81BA-2E953D0ED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40AB6-F86D-413B-92C1-5A98BA27B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9F19643-1D60-4533-A7E2-0BE17E58D4B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6D01B-1B3D-49D1-AB04-A70A0C164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9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wellbeing refers to sharing, building and maintaining positive relationships. Healthy social wellbeing usually involves having a solid support network.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wellbeing usually relates to the feeling of purpose and meaning in life.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very personal component that may interact with others in this sense and is often related to religion. 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0CBEF-BB86-43B3-87B5-24C5F83A0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9EBD8-2DDA-416C-BC26-C496BF59B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418B2B5-1ACC-4B2D-ADEA-2A35D6681BC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7D652-A061-422C-A9F4-475C93E90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30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Existing and New Networks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Individuals may have existing support networks that may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1065AE-FDF9-B981-DB2F-73EF2D3BA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653319"/>
              </p:ext>
            </p:extLst>
          </p:nvPr>
        </p:nvGraphicFramePr>
        <p:xfrm>
          <a:off x="952500" y="3035300"/>
          <a:ext cx="9972675" cy="2730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A876CFE-4780-4FCC-A8B8-FD5441400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B9DFE-7F66-4E4A-A236-5DF207958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209CD32-00EF-43A8-89C4-317056A5159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522EF3-42F9-4E2B-B89A-F1E303AD0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24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individuals can help the person in many ways.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9E90F4-6C05-59A2-CAD9-9C25C50B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572488"/>
              </p:ext>
            </p:extLst>
          </p:nvPr>
        </p:nvGraphicFramePr>
        <p:xfrm>
          <a:off x="1021028" y="2421830"/>
          <a:ext cx="9904148" cy="3395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29BF3B-00FF-415A-BE2D-8A712B186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56D161-C9DE-4E74-83E4-BAEF2ECC5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053011-E356-49EE-8E5E-5466BD03CA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737E84-7AA1-431A-B5A4-4BABC8197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88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identify the existing network through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Talking to the person directly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Referring to their personal file notes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Talking with their friends and family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 with colleagues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Observing their 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9A6B4B-6ACF-8542-3E29-CC043AC3B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8B60C-518C-4448-B6B1-63A2B568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2EBC0E-F32F-4758-A6E3-DBAF0B1A5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FF94866-6EF7-4F86-9335-A017BF3936D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149230-99A2-4C7D-99C0-7EB3B18D1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37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wo old men giving each other a high five">
            <a:extLst>
              <a:ext uri="{FF2B5EF4-FFF2-40B4-BE49-F238E27FC236}">
                <a16:creationId xmlns:a16="http://schemas.microsoft.com/office/drawing/2014/main" id="{C1E08F78-F88C-4747-B67D-01506A20F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3" r="12883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A8C149-F51E-672C-4BFC-395E3CDEDAE0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networks are also something to consider.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help the person build and maintain new networks with the following practices: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compassionate.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a good listener.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people space.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a friend that you would like to have.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having too many rules and expectations.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138423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12" y="529768"/>
            <a:ext cx="6101213" cy="5798464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  <a:b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Seek Help on Aspects of Support Work Outside the Scope of Job Role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" r="1177"/>
          <a:stretch/>
        </p:blipFill>
        <p:spPr>
          <a:xfrm>
            <a:off x="6486525" y="1482380"/>
            <a:ext cx="5705475" cy="38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may find yourself in situations beyond your job description the person may ask you to such as the following scenarios: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Joining social activities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 their inner circle of friends.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 an unfamiliar sport with them.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Joining cultural activities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 activities that for you are uncomfortable.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may offer food that may give you allergic reactions.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7A4F9-F229-484F-8F32-A7A308C5F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62BA9-5266-42A7-A8D6-460A57472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D00A50-5282-4D89-8199-64A9ACA9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93EC321-129B-4FE0-BD96-6359DAFBA1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ED5BBB-9BAD-4A5A-AB4F-F6AC5957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62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Joining spiritual activities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 them in spiritual services unaligned with your beliefs.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some spiritual services on their behalf.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home repairs that you cannot do.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interpretation services that you are not trained to do.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7A4F9-F229-484F-8F32-A7A308C5F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39FCF-1131-4FFA-A26A-1373CFF70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AA046-B6DE-402E-95B8-A8653B29E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7D335C-D0BF-4F9B-BBA8-32908EA8FE7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3AC5DA-9D39-45F4-9C9D-BA2FC7487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5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E08F78-F88C-4747-B67D-01506A20F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r="16478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19E6DB-399B-0D4C-7B17-024702B8A885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Aspects of Supporting a Person’s Wellbeing Outside the Scope of Knowledge, Skills and Job Role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responsibilities must be well-defined.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job description and your role in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take care of this.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skills and knowledge should also align with your duties and responsibilities.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619920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Supporting a Person's Wellbeing Within the Scope of Knowledge, Skills and Job Role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work within the limits of your role. Consider the following best practices as you provide support: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988911A-F0F0-DCDF-BA9A-ACE57780A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600741"/>
              </p:ext>
            </p:extLst>
          </p:nvPr>
        </p:nvGraphicFramePr>
        <p:xfrm>
          <a:off x="927100" y="3251730"/>
          <a:ext cx="9998300" cy="2899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A56A94C-5240-AA34-4195-80AA809654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5F62A0-932F-4DD5-818D-2DF5EBEEF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6097E1-BEBF-4FD3-8A27-249DB30A7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42C895F-25F6-4C9D-A745-CF91262AF5E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A56CF3-6174-4278-A0F3-54FFFADEFC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Seeking Help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requests and needs of the person are valid.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 with your supervisor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best first step to take.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needs may call the service of other providers.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then help the person find these providers.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concerns may need the attention of the person's family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especially true for more personal or trivial matters.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DF0D6-208F-4B35-9D5B-4E7A858B8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2BF12-C5A3-456F-8EB9-0FCEB780F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FF4E43A-7662-48BD-8134-D2CFB584E9A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40C80-3C1A-41B2-A6B9-B4C419EA1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0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wellbeing includes shared beliefs, customs, values,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identity.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wellbeing is about: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security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 assurance of a stable and adequate financial capacity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Freedom of choice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complete control of one’s finances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0F4E98-8D20-8805-8854-902C933AB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0F99E0-D6B4-4AAA-A4A5-B271D562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A8765-9E92-478D-BC80-4E8D26A94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A7DA44E-A7FF-4AFE-8E3F-D5D58A58893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758C1-E475-49D4-AB68-426569BAA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90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05343"/>
            <a:ext cx="5654675" cy="6247315"/>
          </a:xfrm>
        </p:spPr>
        <p:txBody>
          <a:bodyPr anchor="ctr">
            <a:noAutofit/>
          </a:bodyPr>
          <a:lstStyle/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  <a:b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Report Variations to a Person’s Wellbeing</a:t>
            </a:r>
            <a:endParaRPr lang="en-AU" sz="50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" b="653"/>
          <a:stretch/>
        </p:blipFill>
        <p:spPr>
          <a:xfrm>
            <a:off x="6486525" y="1344216"/>
            <a:ext cx="5705476" cy="37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35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observing the person’s physical conditions, you  must also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 in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Emotional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keep an eye out for any changes or variations in these components. Changes can point to issues that impact a person’s health and wellbeing.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C6F724-E4E7-4DF5-A241-044A03185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DAEC61-806B-4ABA-AFE0-EBA47D859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B00258C-12AE-4DE9-A451-997DB4FBE94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955ED2-4540-45BE-ABA9-CF24001DC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2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Variations in Social, Emotional and 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Social, emotional and mental wellbeing are connected and tend to overlap.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there is an issue with one of these aspects, the overall wellbeing of the person is affected.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Indicators of emotional concerns and issues include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C4BC3-6830-1148-FD62-5B327F5A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0E7322-306A-4343-765B-4172C46C9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849012"/>
              </p:ext>
            </p:extLst>
          </p:nvPr>
        </p:nvGraphicFramePr>
        <p:xfrm>
          <a:off x="838201" y="4526733"/>
          <a:ext cx="10087200" cy="153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22C7B2-0ED0-426C-BD03-DEF0604B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969DE-A7FD-41D8-8DF7-153819C3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8177909-5162-479C-9F77-4AE6451A37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3A81A0-654D-4E7C-BCD3-80DE9CBA5D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55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consider other variations that involve changes in mood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including: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6C7E2B-A63E-44DD-B2AC-B919DAD9B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79232"/>
              </p:ext>
            </p:extLst>
          </p:nvPr>
        </p:nvGraphicFramePr>
        <p:xfrm>
          <a:off x="959530" y="2769061"/>
          <a:ext cx="9965645" cy="290783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603045">
                  <a:extLst>
                    <a:ext uri="{9D8B030D-6E8A-4147-A177-3AD203B41FA5}">
                      <a16:colId xmlns:a16="http://schemas.microsoft.com/office/drawing/2014/main" val="2115917868"/>
                    </a:ext>
                  </a:extLst>
                </a:gridCol>
                <a:gridCol w="5362600">
                  <a:extLst>
                    <a:ext uri="{9D8B030D-6E8A-4147-A177-3AD203B41FA5}">
                      <a16:colId xmlns:a16="http://schemas.microsoft.com/office/drawing/2014/main" val="2559800842"/>
                    </a:ext>
                  </a:extLst>
                </a:gridCol>
              </a:tblGrid>
              <a:tr h="73774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Changes in Mood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Changes in Behaviour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1733"/>
                  </a:ext>
                </a:extLst>
              </a:tr>
              <a:tr h="2170095"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Easily agitated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Suicidal thoughts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Unusual restlessness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Chronic sadness or anxiety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Chronic fatigue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Changes in eating habits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Changes in sleeping patterns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Starting to push people away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275637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C31EE24-3DA0-4042-8171-9161280C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A38DD5-FE83-4724-8EEC-F9224E52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25516-6458-4C35-AC5A-E44D80E84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902A350-764A-468B-B345-EC77613D692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D4643-F49C-4FD5-8092-B04BAAE77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4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6788"/>
            <a:ext cx="10086974" cy="4580175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consider other variations that involve changes in mood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including: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6C7E2B-A63E-44DD-B2AC-B919DAD9B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514142"/>
              </p:ext>
            </p:extLst>
          </p:nvPr>
        </p:nvGraphicFramePr>
        <p:xfrm>
          <a:off x="838201" y="2562131"/>
          <a:ext cx="9998076" cy="3375754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618024">
                  <a:extLst>
                    <a:ext uri="{9D8B030D-6E8A-4147-A177-3AD203B41FA5}">
                      <a16:colId xmlns:a16="http://schemas.microsoft.com/office/drawing/2014/main" val="2115917868"/>
                    </a:ext>
                  </a:extLst>
                </a:gridCol>
                <a:gridCol w="5380052">
                  <a:extLst>
                    <a:ext uri="{9D8B030D-6E8A-4147-A177-3AD203B41FA5}">
                      <a16:colId xmlns:a16="http://schemas.microsoft.com/office/drawing/2014/main" val="2559800842"/>
                    </a:ext>
                  </a:extLst>
                </a:gridCol>
              </a:tblGrid>
              <a:tr h="52663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Changes in Mood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Changes in Behaviour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1733"/>
                  </a:ext>
                </a:extLst>
              </a:tr>
              <a:tr h="2153906"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Sudden changes in affection</a:t>
                      </a: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Tearfulness or frequent crying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Being sad or happy for no clear reason</a:t>
                      </a: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Displaying a different mood not seen before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Sudden withdrawal from people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Displaying a different body language than before</a:t>
                      </a: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Sudden uneasiness from particular people or groups</a:t>
                      </a: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Losing interest in activities that they used to love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275637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C31EE24-3DA0-4042-8171-9161280C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C7775-8303-4F37-8CDA-944C1D889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F7A8D-DD1D-4FA3-87CB-1A09CE4BB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30B338A-4D24-4907-9E19-71E51A1479B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9A39DB-08A1-4449-93F4-D2676383A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8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Variations in Social, Emotional and 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in wellbeing are usually recorded in progress notes.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if the details you recorded are accurate and correct.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these notes are updated regularly, it is easier to spot patterns and irregularities in the person’s mood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3AA52-C508-4EFA-8EB1-57889B245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575D6F-377F-4753-BEBE-EED9CF08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2EB176-F4C7-46BF-A4E7-E1FC136F351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E5B80C-9A2E-4B23-9B02-5D18CC7F4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3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Variations in Social, Emotional and 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might require you to report variations in social, emotional and psychological wellbeing to your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variations are due to issues outside your scope of work, you would also have to report these to other professionals.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in social, emotional and psychological wellbeing may be precursors to other problems. Detected variations may point to issues in mental health and abuse.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45614-F266-4A17-BB20-2F91C7DE3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F6727-03B8-4448-89DF-EB324753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BAFF220-C160-4524-BECF-F4FB43F5671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5B4D3-DBE0-47EB-9386-0548C5255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5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6108"/>
            <a:ext cx="5654675" cy="5005785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4.6  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Cultural or Financial Issues Impacting on the Person’s Wellbeing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Jars of coins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r="862"/>
          <a:stretch/>
        </p:blipFill>
        <p:spPr>
          <a:xfrm>
            <a:off x="6486525" y="1549956"/>
            <a:ext cx="5705476" cy="38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37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and finances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 a significant role in personal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these factors can cause distress to anyone.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diversity and economic disparity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make it difficult for some to live.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E5D791-6D5E-473D-9A20-9D9818E1C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1BA25C-6DC1-441D-A419-D9BFE48C7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EAE3642-DB76-49AB-A095-CD7F228D2E4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E8806B-7F9F-4C80-B1D1-78CB7070E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91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work with people who has a different culture from your own.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key is to remain empathetic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differences.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something that is shared between a group of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have an idea of the different customs and beliefs of people.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AE5C30-F4B3-4BB7-BBAE-E9D709D1E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0891A3-F90A-49F6-A7E8-077FD5D23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89A0DB0-E091-4948-9B19-AF5BA7B4B75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D2ECDA-C23F-4245-8D0E-E575DA475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4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discussing in the office">
            <a:extLst>
              <a:ext uri="{FF2B5EF4-FFF2-40B4-BE49-F238E27FC236}">
                <a16:creationId xmlns:a16="http://schemas.microsoft.com/office/drawing/2014/main" id="{7570BF53-6B6B-457E-AAE6-D81833B6F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r="3518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8FCAE5-3349-E87B-F9FE-417C53AAB53C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Career/Occupation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Career wellbeing is having a positive outlook and sentiment on work or vocation.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be having a sense of pride or fulfilment in what one does.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Economic rewards may or may not matter.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187163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8" y="1015249"/>
            <a:ext cx="867428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person is far from other people who share the same culture, they can feel at a loss.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issues that may arise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83B8A6-E1B0-F6D3-62AE-147694649B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792195"/>
              </p:ext>
            </p:extLst>
          </p:nvPr>
        </p:nvGraphicFramePr>
        <p:xfrm>
          <a:off x="876299" y="3167034"/>
          <a:ext cx="9823545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384915F-C29A-44F8-B3C8-8E868180B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325B5-0642-45E0-9456-A99D22E3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E94095C-0C7B-445C-87BE-703D4E7D134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D142A8-C838-4779-9D51-9EBD5BD02B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424"/>
            <a:ext cx="10087200" cy="4798539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cultural issue is racism. Due to their culture and race, the person might encounter situations such as: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BF9A66-1609-B81B-81D5-CD2F4C834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385601"/>
              </p:ext>
            </p:extLst>
          </p:nvPr>
        </p:nvGraphicFramePr>
        <p:xfrm>
          <a:off x="927100" y="2398977"/>
          <a:ext cx="9998300" cy="336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C350452-8D75-4468-973D-A7F0233C8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F3315-F4EE-46CD-8875-DC11F6C1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3E94881-25BC-40CB-A4F0-3AA53E6355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71363C-E9FD-4C5C-9EFA-0E364FEBF5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9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Indian bride and groom hands">
            <a:extLst>
              <a:ext uri="{FF2B5EF4-FFF2-40B4-BE49-F238E27FC236}">
                <a16:creationId xmlns:a16="http://schemas.microsoft.com/office/drawing/2014/main" id="{03EF4759-34DF-4B8D-B707-23F09A47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r="12916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8DC220-973A-4BE6-3875-27873E34C174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who experiences the situations mentioned may feel uncomfortable or unsafe.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can greatly affect their wellbeing because their sense of self is also targeted.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481871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02" y="1253331"/>
            <a:ext cx="107350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you talk with someone about their cultural issues, consider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4CB8795-3EA6-3AB4-CEA9-2DD0B569E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942350"/>
              </p:ext>
            </p:extLst>
          </p:nvPr>
        </p:nvGraphicFramePr>
        <p:xfrm>
          <a:off x="696035" y="2210938"/>
          <a:ext cx="9867331" cy="3927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B53A215-A434-4F91-A87F-D87D49D78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F816B3-6D7E-47C9-926A-8509E5C84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6922761-CE05-4E75-A50A-F1C3593F5F9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5E4228-4516-4E63-8675-9031BBE91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18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Confirming Financial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Finances cover how one earns and manages money.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Money makes it easy to manage economic power.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with lots of money can access many resources.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Problems may arise when one cannot earn, manage or spend money.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B6166-71A2-6504-E5DC-E5E7537B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4E2C5-C185-455C-B02B-ECAF5607D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B10ED-2167-4ADB-8349-56AFB1F5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AEB2422-217C-491E-8564-EF0C2F6A36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2B241-3039-4AA6-B6AD-2DF303026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99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financial issues in the context of money: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on Earning Money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Unemployment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Inadequate compensation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access to safe loans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Scams and other illegal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9BC1A-5707-A0A4-6C41-68D077896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D2699D-8AFE-4D7D-9365-1162E6D2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A53B53-D064-4A96-A5C0-9C419E5A62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49B99D-7661-42CD-82A2-837C8154C7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144DD4-4B19-4A3E-A53A-55D45141C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97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nds of person using credit card reader">
            <a:extLst>
              <a:ext uri="{FF2B5EF4-FFF2-40B4-BE49-F238E27FC236}">
                <a16:creationId xmlns:a16="http://schemas.microsoft.com/office/drawing/2014/main" id="{03EF4759-34DF-4B8D-B707-23F09A47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290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AE261-1943-69F6-7A8A-92ACEA73EC15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financial issues in the context of money: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on Managing Money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access to formal banking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Restricted access to own money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Stolen money or valuable items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Irresponsible spending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260161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who lacks buying power is at a disadvantage.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not afford basic needs such as: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Clothing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Shelter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not enjoy activities that help in developing their wellbeing.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28FA02-96BC-4445-B50E-7516C2938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EC7DBD-205F-4804-96AC-5C62FC078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91A00F3-44C4-4238-A9C9-321BE4E673A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00AF45-C432-4C8E-92E1-0456B9912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36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you may have to identify the root cause of their financial issues which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obligations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Gambling and other vices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financial education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Employment discrimination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 and cultural barriers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proper training or credentials for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E12723-7926-4745-876E-5FA995BE1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D388E-E406-4338-83A8-995D742FA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058FFED-55AA-4BA2-9B1F-2B580F99D87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B74C9E-FC03-441E-B71D-A05EFF590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15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93" y="1691461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Talking about finances can be a sensitive topic for some people. When confirming issues: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6E381D-D4F0-48A5-FB94-952DE0B5F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418987"/>
              </p:ext>
            </p:extLst>
          </p:nvPr>
        </p:nvGraphicFramePr>
        <p:xfrm>
          <a:off x="1012777" y="2767847"/>
          <a:ext cx="9223044" cy="239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E53559A-5507-4034-9900-8993BF419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2233C-F4E9-40DF-9FB2-B40BF3BEE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BC180DD-D59D-492E-80FF-F3B347DEC7E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1FEE8F-4D07-4348-B43A-ED65D9B374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final stage in supporting independence and wellbeing is through supporting social, emotional, and psychological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support social, emotional, and psychological wellbeing,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self-esteem and confidence using positive and supportive communication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the person’s sense of security using safe and predictable routines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and facilitate participation in activities according to networks and preferences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E1D80A-F1CF-483B-B72C-E5447E46E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FBA17-856F-414D-A42F-00864C263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20B47B-826B-443F-9CB2-10A7C13ADFB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4778FC-7500-4FD0-8E67-153C00997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9197"/>
            <a:ext cx="5654675" cy="4879607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4.7 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Person’s Risk and Protective Factors About Mental Health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Man talking with therapist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/>
        </p:blipFill>
        <p:spPr>
          <a:xfrm>
            <a:off x="6486525" y="1528926"/>
            <a:ext cx="5705475" cy="38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10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Emotional concerns and issues are a subset of mental health concerns.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Mental health is: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combination of social, emotional and psychological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understood by describing a mentally healthy person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B7201-AB8A-D123-9871-04953C6B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7C74E-33B1-4B16-B964-7C491BD4B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235895-70CA-4C11-993B-32A550B84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2E056EC-FE1F-40BC-9729-E80C7B0DBA4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C3E53-9090-42C4-9ACB-8B4EC39C5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7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rain with a stethoscope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6" r="22406"/>
          <a:stretch/>
        </p:blipFill>
        <p:spPr>
          <a:xfrm>
            <a:off x="5743253" y="5011"/>
            <a:ext cx="6448747" cy="6852989"/>
          </a:xfrm>
          <a:prstGeom prst="rect">
            <a:avLst/>
          </a:prstGeom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8A8B45-E556-B3AD-9D36-C6304C6504BC}"/>
              </a:ext>
            </a:extLst>
          </p:cNvPr>
          <p:cNvSpPr/>
          <p:nvPr/>
        </p:nvSpPr>
        <p:spPr>
          <a:xfrm>
            <a:off x="3910522" y="-5011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B08D47-C206-E238-8AAA-9BC9216E3BF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9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mentally healthy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the capacity to learn new things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form and maintain relationships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motivated and be productive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manage everyday stresses of life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deal with change and uncertainty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Acknowledges their strengths and weaknesses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feel, express and manage a range of emotions</a:t>
            </a:r>
          </a:p>
        </p:txBody>
      </p:sp>
    </p:spTree>
    <p:extLst>
      <p:ext uri="{BB962C8B-B14F-4D97-AF65-F5344CB8AC3E}">
        <p14:creationId xmlns:p14="http://schemas.microsoft.com/office/powerpoint/2010/main" val="1861673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and Protective Factors of Mental Health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factors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entities or situations that can cause negative effects.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Protective factors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where positive effects come up.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experience mental health deterioration if the person is exposed to mental health risk factors.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Conversely, mental health protective factors may prevent deterioration or reverse its effects.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DFAAF-12B0-40F5-BD0E-487EF7B6E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EC85A5-AEFF-4414-8F3E-BBDCD50B6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BFB1C98-BA1C-4F61-A4CC-838A6B2F3D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E9D3BB-BD09-4D33-B8EB-D10FC3636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07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both risk and protective factors for mental health: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E47460-D8FA-46A6-829E-BBB01CAD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963194"/>
              </p:ext>
            </p:extLst>
          </p:nvPr>
        </p:nvGraphicFramePr>
        <p:xfrm>
          <a:off x="982930" y="2349260"/>
          <a:ext cx="9942246" cy="3503676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712417">
                  <a:extLst>
                    <a:ext uri="{9D8B030D-6E8A-4147-A177-3AD203B41FA5}">
                      <a16:colId xmlns:a16="http://schemas.microsoft.com/office/drawing/2014/main" val="1043435351"/>
                    </a:ext>
                  </a:extLst>
                </a:gridCol>
                <a:gridCol w="6229829">
                  <a:extLst>
                    <a:ext uri="{9D8B030D-6E8A-4147-A177-3AD203B41FA5}">
                      <a16:colId xmlns:a16="http://schemas.microsoft.com/office/drawing/2014/main" val="1411689750"/>
                    </a:ext>
                  </a:extLst>
                </a:gridCol>
              </a:tblGrid>
              <a:tr h="62254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Risk Factors</a:t>
                      </a: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Protective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3925124308"/>
                  </a:ext>
                </a:extLst>
              </a:tr>
              <a:tr h="546100">
                <a:tc gridSpan="2"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Social and Cultural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09687"/>
                  </a:ext>
                </a:extLst>
              </a:tr>
              <a:tr h="2335036"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Fears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Anxiety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Religion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Isolation</a:t>
                      </a: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Exercise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Healthy diet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Quality sleep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Connections with others</a:t>
                      </a: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19740941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AFD8636-87C0-4E0C-B001-C45B6DCB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81181-AD77-47A0-ADED-E38E3E085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CFC0007-5019-463F-A4BC-B6765BA1493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DDC4F-3D01-4F09-88F7-B8EA54022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97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both risk and protective factors for mental health: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E47460-D8FA-46A6-829E-BBB01CAD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453761"/>
              </p:ext>
            </p:extLst>
          </p:nvPr>
        </p:nvGraphicFramePr>
        <p:xfrm>
          <a:off x="982929" y="2352032"/>
          <a:ext cx="9942246" cy="3280905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712417">
                  <a:extLst>
                    <a:ext uri="{9D8B030D-6E8A-4147-A177-3AD203B41FA5}">
                      <a16:colId xmlns:a16="http://schemas.microsoft.com/office/drawing/2014/main" val="1043435351"/>
                    </a:ext>
                  </a:extLst>
                </a:gridCol>
                <a:gridCol w="6229829">
                  <a:extLst>
                    <a:ext uri="{9D8B030D-6E8A-4147-A177-3AD203B41FA5}">
                      <a16:colId xmlns:a16="http://schemas.microsoft.com/office/drawing/2014/main" val="1411689750"/>
                    </a:ext>
                  </a:extLst>
                </a:gridCol>
              </a:tblGrid>
              <a:tr h="61976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Risk Factors</a:t>
                      </a: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Protective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3925124308"/>
                  </a:ext>
                </a:extLst>
              </a:tr>
              <a:tr h="583711">
                <a:tc gridSpan="2"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Social and Cultural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09687"/>
                  </a:ext>
                </a:extLst>
              </a:tr>
              <a:tr h="2077426"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"/>
                        <a:tabLst/>
                        <a:defRPr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Ethnicity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Relationships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reduced sense of purpose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Recent negative life events</a:t>
                      </a: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  <a:defRPr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Interactions with family and friends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Regular physical, mental and social activity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Active participation in spiritual or religious community events</a:t>
                      </a: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19740941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3B84CA5-4475-405E-A92F-C10A9201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43EC8-A6D1-43B6-BD46-2A37C3251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4A6F3DC-131E-4E44-92BF-837B816534A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BD62E0-1371-4A1A-9B7D-CA26E7C3E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65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both risk and protective factors for mental health: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E47460-D8FA-46A6-829E-BBB01CAD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079079"/>
              </p:ext>
            </p:extLst>
          </p:nvPr>
        </p:nvGraphicFramePr>
        <p:xfrm>
          <a:off x="974463" y="2353131"/>
          <a:ext cx="9942246" cy="346383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712417">
                  <a:extLst>
                    <a:ext uri="{9D8B030D-6E8A-4147-A177-3AD203B41FA5}">
                      <a16:colId xmlns:a16="http://schemas.microsoft.com/office/drawing/2014/main" val="1043435351"/>
                    </a:ext>
                  </a:extLst>
                </a:gridCol>
                <a:gridCol w="6229829">
                  <a:extLst>
                    <a:ext uri="{9D8B030D-6E8A-4147-A177-3AD203B41FA5}">
                      <a16:colId xmlns:a16="http://schemas.microsoft.com/office/drawing/2014/main" val="1411689750"/>
                    </a:ext>
                  </a:extLst>
                </a:gridCol>
              </a:tblGrid>
              <a:tr h="545151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Risk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Protective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3925124308"/>
                  </a:ext>
                </a:extLst>
              </a:tr>
              <a:tr h="479774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79440"/>
                  </a:ext>
                </a:extLst>
              </a:tr>
              <a:tr h="2438905"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Smoking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Family history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Health problems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Exercise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Healthy diet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Quality sleep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Regular activities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101525672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D5FBC0C-AFD6-4FF1-B014-ACBF5EF27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FD8394-5716-47C9-9580-D795C5069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D83E5C2-3BFC-45D0-8B65-31F285D3123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05EAED-83B7-4653-8841-B694F8BD3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06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both risk and protective factors for mental health: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E47460-D8FA-46A6-829E-BBB01CAD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60442"/>
              </p:ext>
            </p:extLst>
          </p:nvPr>
        </p:nvGraphicFramePr>
        <p:xfrm>
          <a:off x="982930" y="2354711"/>
          <a:ext cx="9942246" cy="3336126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712417">
                  <a:extLst>
                    <a:ext uri="{9D8B030D-6E8A-4147-A177-3AD203B41FA5}">
                      <a16:colId xmlns:a16="http://schemas.microsoft.com/office/drawing/2014/main" val="1043435351"/>
                    </a:ext>
                  </a:extLst>
                </a:gridCol>
                <a:gridCol w="6229829">
                  <a:extLst>
                    <a:ext uri="{9D8B030D-6E8A-4147-A177-3AD203B41FA5}">
                      <a16:colId xmlns:a16="http://schemas.microsoft.com/office/drawing/2014/main" val="1411689750"/>
                    </a:ext>
                  </a:extLst>
                </a:gridCol>
              </a:tblGrid>
              <a:tr h="54143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Risk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Protective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3925124308"/>
                  </a:ext>
                </a:extLst>
              </a:tr>
              <a:tr h="549954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79440"/>
                  </a:ext>
                </a:extLst>
              </a:tr>
              <a:tr h="2244733"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Injury and illness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Abuse and neglect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Living arrangements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Alcohol and drug use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Good hygiene practices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Connections with others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Regular medical check-ups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Relaxation activities, i.e., Meditation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101525672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725E9B5-DEC2-460E-9B88-51C3F9E59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2848A-EF31-4633-8152-102BA25AE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2E94D1-8D69-4FDC-8D00-74B6808388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404319-9638-43BF-9F5F-211CDFA7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0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and Protective Factors of Mental Health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previous table shows some of the factors to consider for mental health, wellbeing, and its components perspective.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Mental health is a way of looking at wellbeing from a specific view.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should refer to the person's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for any mental health considerations.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also provide you with the needed knowledge.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case is true if you are working with mentally vulnerable people.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B0291-165E-4F2D-8029-4CE63A254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6FD53-DED9-4E68-A3A8-1EB7B1BDA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64C2C02-AD38-4042-855D-1726336DE59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906D0-8536-4E9B-8D81-6E8B24A3A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2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and Protective Factors of Mental Health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unexplained health concerns and dangerous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now considered to be valid mental health issues. Consider the two common issues encountered by many around the world: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F07AE0D-D674-41C7-D7DD-D9545A272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438043"/>
              </p:ext>
            </p:extLst>
          </p:nvPr>
        </p:nvGraphicFramePr>
        <p:xfrm>
          <a:off x="2032000" y="3712191"/>
          <a:ext cx="8128000" cy="2104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45F53F9-007C-4644-90FD-924BAF4B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C0878A-437C-4E97-9839-940088B0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5962625-9A78-43CC-B66F-DF349EE4959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01F5D2-4E5C-4946-803A-E593A6CF8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0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support social, emotional, and psychological wellbeing,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seek help on aspects of support work outside the scope of knowledge, skills and job role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report variations to a person’s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cultural or financial issues impacting on the person’s wellbeing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65C42D-CE40-4ACB-9D08-3617AD816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5F729F-7CB3-48DC-843F-23550CE56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B37251-9481-45A7-9369-DD974DD31F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365131-C1A5-41A3-A925-03DA811A9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0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Depression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Depression is a common and serious medical illness that causes feelings of sadness and/or a loss of interest in activities you once enjoyed. Risk factors of depression include:</a:t>
            </a: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63B3F4D-B882-B32F-3F21-0766A39F3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350048"/>
              </p:ext>
            </p:extLst>
          </p:nvPr>
        </p:nvGraphicFramePr>
        <p:xfrm>
          <a:off x="984738" y="3617407"/>
          <a:ext cx="9940437" cy="2559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F6C2CB5-49E1-4AA8-A32A-EA30C2749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77046-478C-4909-968C-CD523159C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E4B9651-5171-4CCA-AE2D-0AE47FE85D3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819A9A-25B5-49C2-ADAC-CB609EB34C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0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Depression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Known protective factors of depression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Regular physical, mental and social activity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Connections with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Quality sleep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Healthy diet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Interactions with family and friends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Active participation in community events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AU" sz="2200" dirty="0">
              <a:solidFill>
                <a:srgbClr val="40404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C2E6AA-B7DC-41BE-A442-994428DC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A23D4-B5F2-406F-8B28-E36F2A17F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929A2F1-E904-4B70-9669-B339E3751E4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6D1A98-4452-499B-87AB-B3E6D4907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8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thumbs down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-2233" r="-887" b="30545"/>
          <a:stretch/>
        </p:blipFill>
        <p:spPr>
          <a:xfrm>
            <a:off x="859134" y="45251"/>
            <a:ext cx="3295860" cy="681275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Substance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Substance use disorder is a disease that affects a person's brain and behaviour and leads to an inability to control the use of a legal or illegal drug or medication.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4385DD-E072-44FE-89F7-827A1630E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C1651-5651-474E-89D5-7865ABF68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73B1E9-588E-44E0-8592-614F381CFFF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D43ADE-45BE-4EB6-82B7-28F701AED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8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346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Substance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factors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DA0FE18-762F-5ACF-CE9D-73BE77BEB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711501"/>
              </p:ext>
            </p:extLst>
          </p:nvPr>
        </p:nvGraphicFramePr>
        <p:xfrm>
          <a:off x="964642" y="3024552"/>
          <a:ext cx="9746901" cy="32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CED22A0-1C95-42E9-A12C-1812F273D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2A20E-6150-45B2-9B4D-1AA522BFB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158478C-FAD8-4E81-AC80-465EF844CBC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609DC4-E762-4401-9552-8E68C9C87D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08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346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Substance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Known protective factors of substance abuse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Healthy diet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Relaxation activities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Regular medical check-ups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Exercise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Connections and interactions with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Quality sleep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85A37-4D59-4F38-9746-C1E9797C5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5BFA4F-2224-4530-B7C6-8EEFFE741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97AD16-3785-4A55-88CD-97E8D177E5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527567-587C-42E4-AC6F-91A77A106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03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Determining Risk and Protective Factors of Mental Health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The previous table shows some of the factors to consider for mental health.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The risk factors were also grouped according to some components of wellbeing.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The factors provided are not exhaustive. You should refer to the person's individualised plan for any mental health considerations.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Your organisation should also provide you with the needed knowledge. 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014B94-0D54-400B-97E5-64487B4D3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FA788-8B89-4373-BB7E-F185686F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9B1C381-B789-4257-879F-0C01CD9F9B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92D318-78C1-4ABC-824C-2454550C5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2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44215"/>
            <a:ext cx="5654675" cy="4169569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Recognise and Report Abuse or Neglect on the Person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Person thinking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6486525" y="1525283"/>
            <a:ext cx="5705476" cy="38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796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signs of abuse and neglect is important so that you can act immediately.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how to spot abuse and neglect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for these things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important in protecting the physical and mental safety of the people in your service.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Missing signs of abuse and neglect will lead to further harm to the affected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00296-E5E3-4A15-9263-8FB8550B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D4366-DD13-4751-97B2-DBF004E6C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11C003F-76AD-47AA-AB1D-DC6750A90A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D17107-BA63-4726-BD80-C4BD88816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5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4.8.1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Recognising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Possible Indicators of Abuse or Neglect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Abuse and neglect are two different forms of negative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Abuse and Its Forms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Abuse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improper treatment of one person to another.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abuser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usually someone with leverage.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victim, or abused,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experiences violence or cruelty.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AD0C-99A4-6576-1159-C9712F9C2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CA0DE4-7BC3-47AC-997E-8C4F051D9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5C402-4961-4F95-AE11-94339CF5D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865003-2084-4B0E-9D19-C4B611A5DB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1C4509-E945-4616-9E01-ED1D2A7D5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230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Young woman crying">
            <a:extLst>
              <a:ext uri="{FF2B5EF4-FFF2-40B4-BE49-F238E27FC236}">
                <a16:creationId xmlns:a16="http://schemas.microsoft.com/office/drawing/2014/main" id="{47C851E1-90A1-49FB-B223-FC55A616D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3" r="749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DCBE59-31DE-5C25-7EA5-87051F20D99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can potentially abuse the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worker or carer (during service)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members/relatives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related persons (such as friends, partners, etc.)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people, especially the elderly and those with mental disabilities, are especially vulnerable to abuse.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07591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rson in therapy">
            <a:extLst>
              <a:ext uri="{FF2B5EF4-FFF2-40B4-BE49-F238E27FC236}">
                <a16:creationId xmlns:a16="http://schemas.microsoft.com/office/drawing/2014/main" id="{C7F67031-2588-42FE-B25D-BF41DD1C8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19757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B4C0BF-877C-9D8A-6A25-EB9863B9441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support social, emotional, and psychological wellbeing,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person’s risk and protective factors about mental health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report abuse and neglect on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report situations beyond the scope of your own role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011995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common forms of abuse: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7135C4-FB8F-71B7-7B62-3867C9D5B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001592"/>
              </p:ext>
            </p:extLst>
          </p:nvPr>
        </p:nvGraphicFramePr>
        <p:xfrm>
          <a:off x="982258" y="2342509"/>
          <a:ext cx="9943143" cy="2291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F2CCF03-38FC-B58D-E162-7C0557685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AE367-0CAD-478D-A2D9-4C748542BC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619BA-A6C5-46E3-9363-FF261FFA3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1547A30-251F-4DEA-9A6A-0B575E03EF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AB33A2-0C14-44F0-AEA1-76EC7C92D2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23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Neglect and Its Forms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Neglect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when someone fails to meet a person’s needs in care. That someone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member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means depriving a person of their basic rights.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can be as bad as the other forms of abuse because it also harms the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401B3C-8C16-4921-910E-3C63DEAF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22A4EC-7805-4E72-A272-F53DD0027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D5B19A7-4A6F-4F82-8F65-A0EB6326BD6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D9CC37-0C93-4045-92C6-AC72736E4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93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common forms of neglect: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4E7601-5BAF-9FE5-6800-887C46857B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745850"/>
              </p:ext>
            </p:extLst>
          </p:nvPr>
        </p:nvGraphicFramePr>
        <p:xfrm>
          <a:off x="1025133" y="2384573"/>
          <a:ext cx="9900042" cy="3666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BB7C246-86A1-4265-A788-78494D8D4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8C80E-76F9-4888-BEAB-EE70DA46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6EFB96C-C933-410A-A351-C56407944D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1C8CE1-F4D0-4B36-8A1C-C21CEA46E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19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Abuse or Neglect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you must learn how to recognise indicators of abuse and neglect.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indicators are not as visible as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Certain indicators can be similar for different types of abuse.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FB69C0-E0B0-4603-9B91-E4748506C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71AC4-A286-4B97-8773-1B3C616D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81EAEC-012D-419F-AB39-79D4C06509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210CD7-EB92-4913-8584-DF8EF132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620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054079"/>
              </p:ext>
            </p:extLst>
          </p:nvPr>
        </p:nvGraphicFramePr>
        <p:xfrm>
          <a:off x="951660" y="2342500"/>
          <a:ext cx="9973516" cy="328957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13378">
                  <a:extLst>
                    <a:ext uri="{9D8B030D-6E8A-4147-A177-3AD203B41FA5}">
                      <a16:colId xmlns:a16="http://schemas.microsoft.com/office/drawing/2014/main" val="459030009"/>
                    </a:ext>
                  </a:extLst>
                </a:gridCol>
                <a:gridCol w="4030069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4030069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65755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kern="1200" dirty="0">
                          <a:solidFill>
                            <a:schemeClr val="bg1"/>
                          </a:solidFill>
                          <a:effectLst/>
                        </a:rPr>
                        <a:t>Form of Abuse</a:t>
                      </a:r>
                      <a:endParaRPr lang="en-PH" sz="2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1588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Physical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1588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Behavioural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632026">
                <a:tc>
                  <a:txBody>
                    <a:bodyPr/>
                    <a:lstStyle/>
                    <a:p>
                      <a:pPr marL="0" marR="64135" lvl="0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Abuse</a:t>
                      </a:r>
                      <a:endParaRPr lang="en-PH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Injuries or bruising on the face, head and/or neck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Unexplained fractures, dislocations, sprains 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Explanation inconsistent with the injury; explanation varies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Fear or anxiety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7375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8018943-6F69-4616-9CE9-8A3EBB034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15B52-645F-4140-95F5-0EB6E5A08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236B859-3431-4A97-8319-A233EA55D9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4533B4-24C7-466E-B860-C452B3966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32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47501"/>
              </p:ext>
            </p:extLst>
          </p:nvPr>
        </p:nvGraphicFramePr>
        <p:xfrm>
          <a:off x="952550" y="2351314"/>
          <a:ext cx="9973516" cy="277330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13378">
                  <a:extLst>
                    <a:ext uri="{9D8B030D-6E8A-4147-A177-3AD203B41FA5}">
                      <a16:colId xmlns:a16="http://schemas.microsoft.com/office/drawing/2014/main" val="459030009"/>
                    </a:ext>
                  </a:extLst>
                </a:gridCol>
                <a:gridCol w="4030069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4030069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64874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kern="1200" dirty="0">
                          <a:solidFill>
                            <a:schemeClr val="bg1"/>
                          </a:solidFill>
                          <a:effectLst/>
                        </a:rPr>
                        <a:t>Form of Abuse</a:t>
                      </a:r>
                      <a:endParaRPr lang="en-PH" sz="2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Physical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Behavioural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124561">
                <a:tc>
                  <a:txBody>
                    <a:bodyPr/>
                    <a:lstStyle/>
                    <a:p>
                      <a:pPr marL="0" marR="64135" lvl="0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Emotional Abuse</a:t>
                      </a:r>
                      <a:endParaRPr lang="en-PH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Speech disorders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Weight loss or gain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Feelings of worthlessness about life and self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Excessive compliance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030104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C01D22A-2573-4EBE-9D73-5AFC31DDC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25AD4-2F2E-4DA3-8B63-B8949C6C4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921C2D6-BFFB-4316-A520-A2660F3983A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74D044-8EE7-4346-B4D9-B473B94CE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293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66850"/>
              </p:ext>
            </p:extLst>
          </p:nvPr>
        </p:nvGraphicFramePr>
        <p:xfrm>
          <a:off x="952106" y="2352772"/>
          <a:ext cx="9962796" cy="30933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11322">
                  <a:extLst>
                    <a:ext uri="{9D8B030D-6E8A-4147-A177-3AD203B41FA5}">
                      <a16:colId xmlns:a16="http://schemas.microsoft.com/office/drawing/2014/main" val="459030009"/>
                    </a:ext>
                  </a:extLst>
                </a:gridCol>
                <a:gridCol w="4025737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4025737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647282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kern="1200" dirty="0">
                          <a:solidFill>
                            <a:schemeClr val="bg1"/>
                          </a:solidFill>
                          <a:effectLst/>
                        </a:rPr>
                        <a:t>Form of Abuse</a:t>
                      </a:r>
                      <a:endParaRPr lang="en-PH" sz="2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Physical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Behavioural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446038">
                <a:tc>
                  <a:txBody>
                    <a:bodyPr/>
                    <a:lstStyle/>
                    <a:p>
                      <a:pPr marL="0" marR="64135" lvl="0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Sexual Abuse</a:t>
                      </a:r>
                      <a:endParaRPr lang="en-PH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Direct or indirect disclosure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Torn, stained or blood-stained underwear or bedclothes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Self-destructive behaviour, self-mutilation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Making inappropriate advances towards others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7375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AB39B59-3483-4D10-A3B9-DB51976E3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68E435-D7A7-445C-BD3F-C20CADE89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2A053F-A405-49A5-9AA5-265019CBAD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3F940-96AF-4AB3-B0BC-BB0615907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99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189735"/>
              </p:ext>
            </p:extLst>
          </p:nvPr>
        </p:nvGraphicFramePr>
        <p:xfrm>
          <a:off x="962379" y="2342498"/>
          <a:ext cx="9962796" cy="311072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11322">
                  <a:extLst>
                    <a:ext uri="{9D8B030D-6E8A-4147-A177-3AD203B41FA5}">
                      <a16:colId xmlns:a16="http://schemas.microsoft.com/office/drawing/2014/main" val="459030009"/>
                    </a:ext>
                  </a:extLst>
                </a:gridCol>
                <a:gridCol w="4025737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4025737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65755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kern="1200" dirty="0">
                          <a:solidFill>
                            <a:schemeClr val="bg1"/>
                          </a:solidFill>
                          <a:effectLst/>
                        </a:rPr>
                        <a:t>Form of Abuse</a:t>
                      </a:r>
                      <a:endParaRPr lang="en-PH" sz="2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Physical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Behavioural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453169">
                <a:tc>
                  <a:txBody>
                    <a:bodyPr/>
                    <a:lstStyle/>
                    <a:p>
                      <a:pPr marL="0" marR="64135" lvl="0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Financial Abuse</a:t>
                      </a:r>
                      <a:endParaRPr lang="en-PH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Restricted access to or no control over personal funds or bank accounts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Missing money, valuables or property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Stealing from others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Borrowing money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030104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6A7D6A-FBFE-4375-9D3B-F910AE5D3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0BF3CA-43C9-453B-BE7B-1383D319E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6DD165A-105A-4200-812C-595D86A7BC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C5D5C5-F2CB-41C0-B006-71656EDE8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52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that may signal a presence of physical neglect: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49052"/>
              </p:ext>
            </p:extLst>
          </p:nvPr>
        </p:nvGraphicFramePr>
        <p:xfrm>
          <a:off x="961935" y="2291128"/>
          <a:ext cx="9963240" cy="3667883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853238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5110002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725167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  <a:latin typeface="+mn-lt"/>
                        </a:rPr>
                        <a:t>Physical Indicators of Physical Neglect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  <a:latin typeface="+mn-lt"/>
                        </a:rPr>
                        <a:t>Behavioural Indicators of Physical Neglect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942716"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Hunger, thirst or a lot of weight loss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Poor hygiene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Poor hair texture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Requesting, begging, scavenging or stealing food 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Constant fatigue, listlessness or falling asleep 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Direct or indirect disclosure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7375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C68120D-B0B8-4E92-BF76-98A6AA180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8DC0B-D1DA-4766-BB3E-938C4D52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4E303F7-872F-4174-927A-E4C034B68B9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1F78AC-58CF-40D5-AB9D-0B6E352B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18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43001"/>
              </p:ext>
            </p:extLst>
          </p:nvPr>
        </p:nvGraphicFramePr>
        <p:xfrm>
          <a:off x="962380" y="2291128"/>
          <a:ext cx="9962795" cy="321224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842519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5120276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71920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  <a:latin typeface="+mn-lt"/>
                        </a:rPr>
                        <a:t>Physical Indicators of Physical Neglect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  <a:latin typeface="+mn-lt"/>
                        </a:rPr>
                        <a:t>Behavioural Indicators of Physical Neglect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493046"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Inappropriate or inadequate clothing for the weather conditions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Health problems have worsened due to their medications being mismanaged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Extreme longing for company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Displaying inappropriate or excessive self-comforting </a:t>
                      </a:r>
                      <a:r>
                        <a:rPr lang="en-US" sz="2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behaviours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7375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6D065D-CA4D-4DDB-995B-3359B9D20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C3D3D-AFA7-4369-AF7A-A6710E053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C7630F0-0652-43DE-8BE3-DC689186FB3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24E30F-2A73-46A8-97D8-1F13F3578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46504"/>
            <a:ext cx="5654675" cy="5764993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Self-Esteem and Confidence Using Positive and Supportive Communication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Woman in a crowd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712"/>
          <a:stretch/>
        </p:blipFill>
        <p:spPr>
          <a:xfrm>
            <a:off x="6486991" y="1499870"/>
            <a:ext cx="5705009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678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Observe how a person acts around their peers, family, or friends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differences between specific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of any changes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such as eating or sleeping patterns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signs you notice might be symptoms of health problems that must be addressed with their health professionals.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E1423-5CD5-078C-F06C-1B9CC8AF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0ED3A-18E3-479B-B3ED-83C785349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0B33B-70B4-4E7D-8627-E8881375F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A912F7B-7B7F-4BC3-8829-E71DBC366DD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027C51-1D9D-4264-8F5D-62134D936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537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4.8.2 Reporting of Possible Indicators of Abuse or Neglect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encounter a person experiencing abuse and neglect.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It is a legal requirement to report suspected cases of abuse or neglect.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</a:rPr>
              <a:t>In witnessing abuse or neglect, </a:t>
            </a: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there is a duty of care to report this to management or authorities. </a:t>
            </a: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94ABD-8B49-9142-D197-8AE57EA6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694A95-B331-4A85-81CD-1677F53C6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980CD-52E2-4C5D-B6A8-54E0BB6E4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8E6AB8E-F456-4B50-9362-BBB6F404C2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964465-60CE-400D-8F12-3DAB87746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903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of Possible Indicators of Abuse and Neglect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Workplace-specific protocols that may be in place include:</a:t>
            </a: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E1423-5CD5-078C-F06C-1B9CC8AF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AEACFE-EB2F-DA4C-7C18-2771D4C11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218355"/>
              </p:ext>
            </p:extLst>
          </p:nvPr>
        </p:nvGraphicFramePr>
        <p:xfrm>
          <a:off x="897801" y="2889824"/>
          <a:ext cx="9866769" cy="234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BD8CB08-284A-4A9D-BF3F-2BC2A296D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16660-2DC9-4BA0-A8EB-4B3FA0123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DE2FE8-844E-4BAE-B86E-C8D044D0447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51C4C-D5CC-40A5-93FF-A01B9A593E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277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of Possible Indicators of Abuse and Neglect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Workplace-specific protocols that may be in place include:</a:t>
            </a: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E1423-5CD5-078C-F06C-1B9CC8AF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AEACFE-EB2F-DA4C-7C18-2771D4C11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634278"/>
              </p:ext>
            </p:extLst>
          </p:nvPr>
        </p:nvGraphicFramePr>
        <p:xfrm>
          <a:off x="897801" y="3074796"/>
          <a:ext cx="9833839" cy="2100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E96F000-5DEF-43BC-BEB6-23AF4E518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69AD56-B1F0-40B5-B798-932820942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E9E22C5-3AA8-46D9-9D18-8C82CAF7430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C2887E-751B-46FC-B381-7B61B62F38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168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reporting, also called compulsory reporting, is the responsibility to report suspected instances of abuse.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Professionals, service workers and support workers all have this responsibility.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know the mandatory reporting laws in your line of work. This will help you protect the rights of the people in your care.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E1423-5CD5-078C-F06C-1B9CC8AF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B77825-9B71-4D30-9C67-060736F4F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3BDA8-D4F2-464D-A2E6-750E7603C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5578869-48D9-4396-B476-0A5877B1E9A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D6CB25-3BC3-49D5-A5A8-9884D41A7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7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9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 for Older People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Aged Care Act 1997 has introduced the Serious Incident Response Scheme (SIRS).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requires workers like you to report incidents of abuse of people in care.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 descr="Stack of files">
            <a:extLst>
              <a:ext uri="{FF2B5EF4-FFF2-40B4-BE49-F238E27FC236}">
                <a16:creationId xmlns:a16="http://schemas.microsoft.com/office/drawing/2014/main" id="{8450DB99-3C9E-9A73-E21A-0DB801034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97" y="1825625"/>
            <a:ext cx="4591705" cy="306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8A152-4547-4700-A181-ED055ECE0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BE04D7-93A7-402A-A0B5-656726FD5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90D14A4-2661-4302-93A2-637EC1BB843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E4197B-B8D4-49B3-9966-F4B92E675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15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defines an incident as the occurrence, or suspected occurrence, of abuse, including: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C37CA8-DC70-4944-8227-3709378A1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494617"/>
              </p:ext>
            </p:extLst>
          </p:nvPr>
        </p:nvGraphicFramePr>
        <p:xfrm>
          <a:off x="946242" y="2522136"/>
          <a:ext cx="9978933" cy="3426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6B7B701-581B-4E47-BC73-E99BC803F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EBBC92-7C0D-41D7-A28C-40004799D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7963D55-5188-4509-8097-133BEF62CAB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AFF468-6D81-4BD4-9FDC-1B6D539BCD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167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defines an incident as the occurrence, or suspected occurrence, of abuse, including: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C37CA8-DC70-4944-8227-3709378A1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510715"/>
              </p:ext>
            </p:extLst>
          </p:nvPr>
        </p:nvGraphicFramePr>
        <p:xfrm>
          <a:off x="946241" y="2353719"/>
          <a:ext cx="9989653" cy="3379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9154D72-30AB-449E-A909-4B59AC83B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561F1-E2FC-471C-A652-3B6F24B9F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A754270-D989-4D24-95CF-113F9126801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DFA88B-9B6B-4EC8-88E6-9E7E88B6ED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41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have the duty to report incidents to the proper authorities.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must file a report to the Department of Health or the police within 24 hours of the incident occurring.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respond to these reports as soon as possible.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must be a record of each report, including implemented actions to address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only exception to this reporting is if the offender has cognitive impairment.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F3A6C8-3C8A-483E-B3E8-3EAACFEA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0C754-1431-426F-BE15-DFB96DE5B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6245CBB-5DF4-40EB-BFDB-62C50E5A8B9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AA905-B186-4F5F-84FC-E0C5134D2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115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Serious Incident Response Scheme (SIRS) provides protection to mandatory reporters. The protection covers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5AE2FD-DE2F-9C49-0030-C4E12F36A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048944"/>
              </p:ext>
            </p:extLst>
          </p:nvPr>
        </p:nvGraphicFramePr>
        <p:xfrm>
          <a:off x="917395" y="2637991"/>
          <a:ext cx="10008005" cy="349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29EE7A2-839B-D794-211D-162CEEE33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FB4998-3530-4306-8D36-4A0F63EBD8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2FDBB-608A-4D52-A7DD-CCDFC6D65C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2E4C7EB-E64F-45C7-9FEF-1EE0C137DC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0E9E55-DA09-47B4-AF5E-0D48B70E0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35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312449-811F-4041-8E66-5AB63E7B23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9070b689-7605-479f-8804-a59ee445c744"/>
    <ds:schemaRef ds:uri="http://purl.org/dc/dcmitype/"/>
    <ds:schemaRef ds:uri="http://schemas.microsoft.com/sharepoint/v3"/>
    <ds:schemaRef ds:uri="http://purl.org/dc/terms/"/>
    <ds:schemaRef ds:uri="http://schemas.openxmlformats.org/package/2006/metadata/core-properties"/>
    <ds:schemaRef ds:uri="6cecd733-34d5-425b-8041-9161b6f347cb"/>
    <ds:schemaRef ds:uri="http://purl.org/dc/elements/1.1/"/>
    <ds:schemaRef ds:uri="4dad8055-0b31-433a-8243-67070a30e3dd"/>
    <ds:schemaRef ds:uri="29a6e72c-4bd6-4753-a151-c4743ef85a8a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6238</Words>
  <Application>Microsoft Office PowerPoint</Application>
  <PresentationFormat>Widescreen</PresentationFormat>
  <Paragraphs>810</Paragraphs>
  <Slides>126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2" baseType="lpstr">
      <vt:lpstr>Arial</vt:lpstr>
      <vt:lpstr>Calibri</vt:lpstr>
      <vt:lpstr>Calibri Light</vt:lpstr>
      <vt:lpstr>Courier New</vt:lpstr>
      <vt:lpstr>Wingdings</vt:lpstr>
      <vt:lpstr>Office Theme</vt:lpstr>
      <vt:lpstr>Support Social, Emotional And Psychological Wellbeing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4.1 Promote Self-Esteem and Confidence Using Positive and Supportive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4.2 Contribute to the Person’s Sense of Security Using Safe and Predictable Routines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4.3 Encourage and Facilitate Participation in Activities According to Networks and Preferences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4.4 Identify and Seek Help on Aspects of Support Work Outside the Scope of Job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4.5 Identify and Report Variations to a Person’s Wellbeing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4.6   Identify Cultural or Financial Issues Impacting on the Person’s Wellbeing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4.7    Identify the Person’s Risk and Protective Factors About Mental Health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4.8 Recognise and Report Abuse or Neglect on the Person</vt:lpstr>
      <vt:lpstr>PowerPoint Presentation</vt:lpstr>
      <vt:lpstr>4.8.1 Recognising Possible Indicators of Abuse or Neglect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4.8.2 Reporting of Possible Indicators of Abuse or Neglect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4.9 Identify and Report Situations Beyond Scope of Own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  <vt:lpstr>Presentation Objectives</vt:lpstr>
      <vt:lpstr>PowerPoint Presentation</vt:lpstr>
      <vt:lpstr>Version Control &amp; Document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795</cp:revision>
  <dcterms:created xsi:type="dcterms:W3CDTF">2020-09-30T05:05:23Z</dcterms:created>
  <dcterms:modified xsi:type="dcterms:W3CDTF">2023-12-12T06:12:59Z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2022-12-22T01:55:14Z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775a3967-ed52-4da8-8d1d-4cf8ce8ff437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101615100.000000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